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84" r:id="rId3"/>
    <p:sldMasterId id="2147483696" r:id="rId4"/>
    <p:sldMasterId id="2147483708" r:id="rId5"/>
  </p:sldMasterIdLst>
  <p:notesMasterIdLst>
    <p:notesMasterId r:id="rId48"/>
  </p:notesMasterIdLst>
  <p:sldIdLst>
    <p:sldId id="256" r:id="rId6"/>
    <p:sldId id="284" r:id="rId7"/>
    <p:sldId id="268" r:id="rId8"/>
    <p:sldId id="286" r:id="rId9"/>
    <p:sldId id="288" r:id="rId10"/>
    <p:sldId id="287" r:id="rId11"/>
    <p:sldId id="260" r:id="rId12"/>
    <p:sldId id="264" r:id="rId13"/>
    <p:sldId id="289" r:id="rId14"/>
    <p:sldId id="291" r:id="rId15"/>
    <p:sldId id="285" r:id="rId16"/>
    <p:sldId id="265" r:id="rId17"/>
    <p:sldId id="290" r:id="rId18"/>
    <p:sldId id="269" r:id="rId19"/>
    <p:sldId id="270" r:id="rId20"/>
    <p:sldId id="297" r:id="rId21"/>
    <p:sldId id="278" r:id="rId22"/>
    <p:sldId id="292" r:id="rId23"/>
    <p:sldId id="295" r:id="rId24"/>
    <p:sldId id="307" r:id="rId25"/>
    <p:sldId id="309" r:id="rId26"/>
    <p:sldId id="293" r:id="rId27"/>
    <p:sldId id="300" r:id="rId28"/>
    <p:sldId id="294" r:id="rId29"/>
    <p:sldId id="301" r:id="rId30"/>
    <p:sldId id="302" r:id="rId31"/>
    <p:sldId id="279" r:id="rId32"/>
    <p:sldId id="280" r:id="rId33"/>
    <p:sldId id="281" r:id="rId34"/>
    <p:sldId id="271" r:id="rId35"/>
    <p:sldId id="272" r:id="rId36"/>
    <p:sldId id="296" r:id="rId37"/>
    <p:sldId id="274" r:id="rId38"/>
    <p:sldId id="277" r:id="rId39"/>
    <p:sldId id="276" r:id="rId40"/>
    <p:sldId id="275" r:id="rId41"/>
    <p:sldId id="298" r:id="rId42"/>
    <p:sldId id="299" r:id="rId43"/>
    <p:sldId id="304" r:id="rId44"/>
    <p:sldId id="305" r:id="rId45"/>
    <p:sldId id="306" r:id="rId46"/>
    <p:sldId id="303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9Slide" initials="9Slide" lastIdx="3" clrIdx="0">
    <p:extLst>
      <p:ext uri="{19B8F6BF-5375-455C-9EA6-DF929625EA0E}">
        <p15:presenceInfo xmlns:p15="http://schemas.microsoft.com/office/powerpoint/2012/main" userId="9Slid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2E0"/>
    <a:srgbClr val="FFFCEB"/>
    <a:srgbClr val="90BDBC"/>
    <a:srgbClr val="9DC6B5"/>
    <a:srgbClr val="BCD9B1"/>
    <a:srgbClr val="354252"/>
    <a:srgbClr val="262626"/>
    <a:srgbClr val="A5C1AD"/>
    <a:srgbClr val="3F4E5A"/>
    <a:srgbClr val="FDE2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26" autoAdjust="0"/>
    <p:restoredTop sz="94751" autoAdjust="0"/>
  </p:normalViewPr>
  <p:slideViewPr>
    <p:cSldViewPr>
      <p:cViewPr>
        <p:scale>
          <a:sx n="66" d="100"/>
          <a:sy n="66" d="100"/>
        </p:scale>
        <p:origin x="1152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ED8644-95EC-47BE-9EA0-7D985E517111}" type="datetimeFigureOut">
              <a:rPr lang="en-US" smtClean="0"/>
              <a:t>19/6/2024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2B6C38-8725-411C-8A04-72589D12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000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2B6C38-8725-411C-8A04-72589D12959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711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A1846-9894-F458-C51B-7417753401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4FF29-D622-D167-A17C-721E5C1587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EDF5A-EA6E-1EEA-2640-19AEECD9B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0C549-ADF6-4CA7-BA28-09E2054AB2F2}" type="datetimeFigureOut">
              <a:rPr lang="en-US" smtClean="0"/>
              <a:t>19/6/2024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AD3F6-1ECC-0DEE-2203-C8A8CA2C4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EEDC1-0D78-F030-1E2F-5EA489CC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C1408-B557-4292-A484-0BA1C3E4A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93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DC2D3-FC11-395B-2B30-EEF1BFC4A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06699C-2024-5432-5EB1-4104296B8B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77CEB-B67B-D6C6-6713-62CA167FC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0C549-ADF6-4CA7-BA28-09E2054AB2F2}" type="datetimeFigureOut">
              <a:rPr lang="en-US" smtClean="0"/>
              <a:t>19/6/2024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50250-008A-5083-F64C-E47354319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BFF1DC-D169-D60D-60C1-D59340AB5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C1408-B557-4292-A484-0BA1C3E4A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879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6839FA-BA5F-BE2D-B04F-E71D4009FA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43CD43-A802-5F25-7335-BD3ED95D3F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93DB9-488E-ED99-E863-871FF91A0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0C549-ADF6-4CA7-BA28-09E2054AB2F2}" type="datetimeFigureOut">
              <a:rPr lang="en-US" smtClean="0"/>
              <a:t>19/6/2024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C6E66-390C-C44E-0C9A-1AE0B3ACD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1102E-B85E-8C34-93F3-959E2409D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C1408-B557-4292-A484-0BA1C3E4A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9695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DEA20-772C-ABF0-7F92-FCD998E50D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031BF8-3171-902B-60CF-D7C6423AB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23FC1-A741-14FC-D881-7EDC38B95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C8E7-6026-4141-BF01-35FEF9646FA0}" type="datetimeFigureOut">
              <a:rPr lang="en-US" smtClean="0"/>
              <a:t>19/6/2024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F4F98-5051-D7CD-2628-5E08019EF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38376-CDF3-37B4-25AD-CBB107AC5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6857-1653-49BB-A03A-38E1279F9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967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FF492-F4A4-13F6-A407-094DEBCCD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FBC45-F2AD-F184-7C9C-38B9811B2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85152-4619-D148-7967-74CB5A87B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C8E7-6026-4141-BF01-35FEF9646FA0}" type="datetimeFigureOut">
              <a:rPr lang="en-US" smtClean="0"/>
              <a:t>19/6/2024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6E857-43D9-8239-2F36-6B8467594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84782-0BE2-DDDD-5D30-B8B6A7D2A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6857-1653-49BB-A03A-38E1279F9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433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C3160-06B4-3682-6821-90FCEB7CE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72D4E-A2DE-899E-7D43-6A44D76AA4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8FF65-A815-C178-00BD-BA426FBB7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C8E7-6026-4141-BF01-35FEF9646FA0}" type="datetimeFigureOut">
              <a:rPr lang="en-US" smtClean="0"/>
              <a:t>19/6/2024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64CE6-2AA9-68FA-CB04-95C5D145D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A11B0-BACD-D38D-8B0C-487B1FE69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6857-1653-49BB-A03A-38E1279F9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636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F5B43-7F39-D5D9-F825-2726E47E8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ED067-7659-D03A-02CC-C3053C2646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2BC500-9219-5749-FC81-8E27313749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088951-88DF-ACF5-AE11-04CE98531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C8E7-6026-4141-BF01-35FEF9646FA0}" type="datetimeFigureOut">
              <a:rPr lang="en-US" smtClean="0"/>
              <a:t>19/6/2024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58E1BC-974B-237E-9DE0-0E489BD05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A542F1-0E74-3B8E-7175-573D49084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6857-1653-49BB-A03A-38E1279F9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93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B0AA8-C169-1B8D-A13C-DCC5681FB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71729-8322-A969-0BBE-157AC307A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B92331-9A19-3301-4A31-DEB2E7BA74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4C446-1AB8-DB48-8D9B-202FE1A446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5E7B40-3D90-2BC1-5060-AE6181E1FB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481E0A-6C33-75DC-AFC5-213C17CBD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C8E7-6026-4141-BF01-35FEF9646FA0}" type="datetimeFigureOut">
              <a:rPr lang="en-US" smtClean="0"/>
              <a:t>19/6/2024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EB0DD8-8066-2F7B-ECE7-A072EA9A2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3EB838-B241-3015-18A4-73DEAB247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6857-1653-49BB-A03A-38E1279F9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28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1464-133A-DD9A-0F30-0BF290EC8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B4E503-2DF6-D94C-CCA4-451E1914D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C8E7-6026-4141-BF01-35FEF9646FA0}" type="datetimeFigureOut">
              <a:rPr lang="en-US" smtClean="0"/>
              <a:t>19/6/2024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3E067D-6696-0A71-220F-99D0C6903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9FE058-4FA6-D44C-9FD0-2E294A9C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6857-1653-49BB-A03A-38E1279F9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361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F1C48A-2529-EDF1-59E1-50102973A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C8E7-6026-4141-BF01-35FEF9646FA0}" type="datetimeFigureOut">
              <a:rPr lang="en-US" smtClean="0"/>
              <a:t>19/6/2024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CB900-103A-59FB-B335-1EE57028B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BDCB1-2EEA-0F32-E0BE-48C8A89D4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6857-1653-49BB-A03A-38E1279F9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714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891CB-86E5-D090-8B2E-B4A4AB1AA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03184-DCBE-475B-2D34-CE27A76C3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DF3CA6-3724-A65F-EC61-504DC78531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51456-00EE-8C79-FF04-765BFD629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C8E7-6026-4141-BF01-35FEF9646FA0}" type="datetimeFigureOut">
              <a:rPr lang="en-US" smtClean="0"/>
              <a:t>19/6/2024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035542-500A-A971-8D86-B5D37C421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08FD4-9752-3F8F-955D-2D9202E27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6857-1653-49BB-A03A-38E1279F9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13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163B4-886A-CF03-D211-1695963F3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0E77E-24A3-4DBF-560F-2514A7F13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ACA71-52A3-9564-6732-BBE0051E1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0C549-ADF6-4CA7-BA28-09E2054AB2F2}" type="datetimeFigureOut">
              <a:rPr lang="en-US" smtClean="0"/>
              <a:t>19/6/2024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04C7A-07CD-4CF3-4189-5012911F3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1C274-8720-5768-3AE3-9A595ED77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C1408-B557-4292-A484-0BA1C3E4A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366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1635B-18E1-6A6A-A8F1-BDB2164E4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69C78C-F138-3E56-8B24-9C7FAF0D96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8EBB6F-8879-1AE2-3311-A6F41FBF8E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35830-BDA8-BA57-E2E6-141714588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C8E7-6026-4141-BF01-35FEF9646FA0}" type="datetimeFigureOut">
              <a:rPr lang="en-US" smtClean="0"/>
              <a:t>19/6/2024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D277E-D0AA-7E0E-9E4D-714ECE520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5B3C9A-1B1E-7CE1-B075-A44E6B3D7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6857-1653-49BB-A03A-38E1279F9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78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FD86-91D3-1730-F179-9974BFEE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2D510E-39B8-9F61-220D-FC12B37E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B691C-5179-A609-87B2-AB238EDBC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C8E7-6026-4141-BF01-35FEF9646FA0}" type="datetimeFigureOut">
              <a:rPr lang="en-US" smtClean="0"/>
              <a:t>19/6/2024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30B59-F9EC-FB46-3CAA-E02C52BB1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4F3C0-25AD-C801-3C6F-3440770F1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6857-1653-49BB-A03A-38E1279F9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370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8F4531-36C7-0951-41A4-6482369279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541E71-0D0C-923E-02CE-881E62665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B4CA4-6E3D-BA08-F00F-4F3EB0624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C8E7-6026-4141-BF01-35FEF9646FA0}" type="datetimeFigureOut">
              <a:rPr lang="en-US" smtClean="0"/>
              <a:t>19/6/2024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B1B5A-18E2-C93B-DD1A-14C904B28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50D83-7A05-A51E-0495-98580D6E7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6857-1653-49BB-A03A-38E1279F9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590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DEA20-772C-ABF0-7F92-FCD998E50D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031BF8-3171-902B-60CF-D7C6423AB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23FC1-A741-14FC-D881-7EDC38B95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C8E7-6026-4141-BF01-35FEF9646FA0}" type="datetimeFigureOut">
              <a:rPr lang="en-US" smtClean="0"/>
              <a:t>19/6/2024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F4F98-5051-D7CD-2628-5E08019EF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38376-CDF3-37B4-25AD-CBB107AC5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6857-1653-49BB-A03A-38E1279F9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368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FF492-F4A4-13F6-A407-094DEBCCD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FBC45-F2AD-F184-7C9C-38B9811B2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85152-4619-D148-7967-74CB5A87B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C8E7-6026-4141-BF01-35FEF9646FA0}" type="datetimeFigureOut">
              <a:rPr lang="en-US" smtClean="0"/>
              <a:t>19/6/2024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6E857-43D9-8239-2F36-6B8467594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84782-0BE2-DDDD-5D30-B8B6A7D2A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6857-1653-49BB-A03A-38E1279F9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20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C3160-06B4-3682-6821-90FCEB7CE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72D4E-A2DE-899E-7D43-6A44D76AA4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8FF65-A815-C178-00BD-BA426FBB7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C8E7-6026-4141-BF01-35FEF9646FA0}" type="datetimeFigureOut">
              <a:rPr lang="en-US" smtClean="0"/>
              <a:t>19/6/2024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64CE6-2AA9-68FA-CB04-95C5D145D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A11B0-BACD-D38D-8B0C-487B1FE69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6857-1653-49BB-A03A-38E1279F9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594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F5B43-7F39-D5D9-F825-2726E47E8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ED067-7659-D03A-02CC-C3053C2646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2BC500-9219-5749-FC81-8E27313749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088951-88DF-ACF5-AE11-04CE98531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C8E7-6026-4141-BF01-35FEF9646FA0}" type="datetimeFigureOut">
              <a:rPr lang="en-US" smtClean="0"/>
              <a:t>19/6/2024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58E1BC-974B-237E-9DE0-0E489BD05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A542F1-0E74-3B8E-7175-573D49084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6857-1653-49BB-A03A-38E1279F9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51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B0AA8-C169-1B8D-A13C-DCC5681FB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71729-8322-A969-0BBE-157AC307A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B92331-9A19-3301-4A31-DEB2E7BA74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4C446-1AB8-DB48-8D9B-202FE1A446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5E7B40-3D90-2BC1-5060-AE6181E1FB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481E0A-6C33-75DC-AFC5-213C17CBD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C8E7-6026-4141-BF01-35FEF9646FA0}" type="datetimeFigureOut">
              <a:rPr lang="en-US" smtClean="0"/>
              <a:t>19/6/2024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EB0DD8-8066-2F7B-ECE7-A072EA9A2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3EB838-B241-3015-18A4-73DEAB247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6857-1653-49BB-A03A-38E1279F9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372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1464-133A-DD9A-0F30-0BF290EC8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B4E503-2DF6-D94C-CCA4-451E1914D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C8E7-6026-4141-BF01-35FEF9646FA0}" type="datetimeFigureOut">
              <a:rPr lang="en-US" smtClean="0"/>
              <a:t>19/6/2024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3E067D-6696-0A71-220F-99D0C6903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9FE058-4FA6-D44C-9FD0-2E294A9C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6857-1653-49BB-A03A-38E1279F9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17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F1C48A-2529-EDF1-59E1-50102973A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C8E7-6026-4141-BF01-35FEF9646FA0}" type="datetimeFigureOut">
              <a:rPr lang="en-US" smtClean="0"/>
              <a:t>19/6/2024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CB900-103A-59FB-B335-1EE57028B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BDCB1-2EEA-0F32-E0BE-48C8A89D4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6857-1653-49BB-A03A-38E1279F9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898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F9C45-EAAA-5723-847F-972A2002C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F98B73-CA39-FEE3-5A75-16D790ACA3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C9A33-3670-CFE6-8E0D-F6F1994F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0C549-ADF6-4CA7-BA28-09E2054AB2F2}" type="datetimeFigureOut">
              <a:rPr lang="en-US" smtClean="0"/>
              <a:t>19/6/2024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46C-F4B7-587B-1217-80537F68B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D7231-6119-122F-71B9-4C20E8776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C1408-B557-4292-A484-0BA1C3E4A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8912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891CB-86E5-D090-8B2E-B4A4AB1AA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03184-DCBE-475B-2D34-CE27A76C3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DF3CA6-3724-A65F-EC61-504DC78531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51456-00EE-8C79-FF04-765BFD629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C8E7-6026-4141-BF01-35FEF9646FA0}" type="datetimeFigureOut">
              <a:rPr lang="en-US" smtClean="0"/>
              <a:t>19/6/2024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035542-500A-A971-8D86-B5D37C421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08FD4-9752-3F8F-955D-2D9202E27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6857-1653-49BB-A03A-38E1279F9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862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1635B-18E1-6A6A-A8F1-BDB2164E4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69C78C-F138-3E56-8B24-9C7FAF0D96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8EBB6F-8879-1AE2-3311-A6F41FBF8E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35830-BDA8-BA57-E2E6-141714588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C8E7-6026-4141-BF01-35FEF9646FA0}" type="datetimeFigureOut">
              <a:rPr lang="en-US" smtClean="0"/>
              <a:t>19/6/2024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D277E-D0AA-7E0E-9E4D-714ECE520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5B3C9A-1B1E-7CE1-B075-A44E6B3D7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6857-1653-49BB-A03A-38E1279F9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747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FD86-91D3-1730-F179-9974BFEE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2D510E-39B8-9F61-220D-FC12B37E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B691C-5179-A609-87B2-AB238EDBC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C8E7-6026-4141-BF01-35FEF9646FA0}" type="datetimeFigureOut">
              <a:rPr lang="en-US" smtClean="0"/>
              <a:t>19/6/2024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30B59-F9EC-FB46-3CAA-E02C52BB1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4F3C0-25AD-C801-3C6F-3440770F1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6857-1653-49BB-A03A-38E1279F9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654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8F4531-36C7-0951-41A4-6482369279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541E71-0D0C-923E-02CE-881E62665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B4CA4-6E3D-BA08-F00F-4F3EB0624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C8E7-6026-4141-BF01-35FEF9646FA0}" type="datetimeFigureOut">
              <a:rPr lang="en-US" smtClean="0"/>
              <a:t>19/6/2024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B1B5A-18E2-C93B-DD1A-14C904B28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50D83-7A05-A51E-0495-98580D6E7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6857-1653-49BB-A03A-38E1279F9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65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DEA20-772C-ABF0-7F92-FCD998E50D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031BF8-3171-902B-60CF-D7C6423AB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23FC1-A741-14FC-D881-7EDC38B95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C8E7-6026-4141-BF01-35FEF9646FA0}" type="datetimeFigureOut">
              <a:rPr lang="en-US" smtClean="0"/>
              <a:t>19/6/2024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F4F98-5051-D7CD-2628-5E08019EF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38376-CDF3-37B4-25AD-CBB107AC5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6857-1653-49BB-A03A-38E1279F9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125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FF492-F4A4-13F6-A407-094DEBCCD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FBC45-F2AD-F184-7C9C-38B9811B2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85152-4619-D148-7967-74CB5A87B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C8E7-6026-4141-BF01-35FEF9646FA0}" type="datetimeFigureOut">
              <a:rPr lang="en-US" smtClean="0"/>
              <a:t>19/6/2024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6E857-43D9-8239-2F36-6B8467594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84782-0BE2-DDDD-5D30-B8B6A7D2A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6857-1653-49BB-A03A-38E1279F9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735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C3160-06B4-3682-6821-90FCEB7CE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72D4E-A2DE-899E-7D43-6A44D76AA4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8FF65-A815-C178-00BD-BA426FBB7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C8E7-6026-4141-BF01-35FEF9646FA0}" type="datetimeFigureOut">
              <a:rPr lang="en-US" smtClean="0"/>
              <a:t>19/6/2024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64CE6-2AA9-68FA-CB04-95C5D145D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A11B0-BACD-D38D-8B0C-487B1FE69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6857-1653-49BB-A03A-38E1279F9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99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F5B43-7F39-D5D9-F825-2726E47E8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ED067-7659-D03A-02CC-C3053C2646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2BC500-9219-5749-FC81-8E27313749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088951-88DF-ACF5-AE11-04CE98531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C8E7-6026-4141-BF01-35FEF9646FA0}" type="datetimeFigureOut">
              <a:rPr lang="en-US" smtClean="0"/>
              <a:t>19/6/2024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58E1BC-974B-237E-9DE0-0E489BD05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A542F1-0E74-3B8E-7175-573D49084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6857-1653-49BB-A03A-38E1279F9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930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B0AA8-C169-1B8D-A13C-DCC5681FB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71729-8322-A969-0BBE-157AC307A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B92331-9A19-3301-4A31-DEB2E7BA74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4C446-1AB8-DB48-8D9B-202FE1A446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5E7B40-3D90-2BC1-5060-AE6181E1FB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481E0A-6C33-75DC-AFC5-213C17CBD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C8E7-6026-4141-BF01-35FEF9646FA0}" type="datetimeFigureOut">
              <a:rPr lang="en-US" smtClean="0"/>
              <a:t>19/6/2024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EB0DD8-8066-2F7B-ECE7-A072EA9A2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3EB838-B241-3015-18A4-73DEAB247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6857-1653-49BB-A03A-38E1279F9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679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1464-133A-DD9A-0F30-0BF290EC8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B4E503-2DF6-D94C-CCA4-451E1914D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C8E7-6026-4141-BF01-35FEF9646FA0}" type="datetimeFigureOut">
              <a:rPr lang="en-US" smtClean="0"/>
              <a:t>19/6/2024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3E067D-6696-0A71-220F-99D0C6903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9FE058-4FA6-D44C-9FD0-2E294A9C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6857-1653-49BB-A03A-38E1279F9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9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B5609-A3C8-733F-E44C-4809F4BA7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1A5B7-120A-A747-7872-458D0AFB55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55214-C0FA-56BA-E041-7FCE9CADEF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46DA16-C9D2-33B3-2B39-FB8064712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0C549-ADF6-4CA7-BA28-09E2054AB2F2}" type="datetimeFigureOut">
              <a:rPr lang="en-US" smtClean="0"/>
              <a:t>19/6/2024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40B94D-1DDE-DD15-C173-C0609436F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2C824-E527-3B0D-950D-7294CB7EF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C1408-B557-4292-A484-0BA1C3E4A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08034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F1C48A-2529-EDF1-59E1-50102973A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C8E7-6026-4141-BF01-35FEF9646FA0}" type="datetimeFigureOut">
              <a:rPr lang="en-US" smtClean="0"/>
              <a:t>19/6/2024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CB900-103A-59FB-B335-1EE57028B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BDCB1-2EEA-0F32-E0BE-48C8A89D4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6857-1653-49BB-A03A-38E1279F9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362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891CB-86E5-D090-8B2E-B4A4AB1AA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03184-DCBE-475B-2D34-CE27A76C3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DF3CA6-3724-A65F-EC61-504DC78531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51456-00EE-8C79-FF04-765BFD629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C8E7-6026-4141-BF01-35FEF9646FA0}" type="datetimeFigureOut">
              <a:rPr lang="en-US" smtClean="0"/>
              <a:t>19/6/2024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035542-500A-A971-8D86-B5D37C421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08FD4-9752-3F8F-955D-2D9202E27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6857-1653-49BB-A03A-38E1279F9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375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1635B-18E1-6A6A-A8F1-BDB2164E4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69C78C-F138-3E56-8B24-9C7FAF0D96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8EBB6F-8879-1AE2-3311-A6F41FBF8E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35830-BDA8-BA57-E2E6-141714588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C8E7-6026-4141-BF01-35FEF9646FA0}" type="datetimeFigureOut">
              <a:rPr lang="en-US" smtClean="0"/>
              <a:t>19/6/2024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D277E-D0AA-7E0E-9E4D-714ECE520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5B3C9A-1B1E-7CE1-B075-A44E6B3D7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6857-1653-49BB-A03A-38E1279F9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26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FD86-91D3-1730-F179-9974BFEE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2D510E-39B8-9F61-220D-FC12B37E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B691C-5179-A609-87B2-AB238EDBC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C8E7-6026-4141-BF01-35FEF9646FA0}" type="datetimeFigureOut">
              <a:rPr lang="en-US" smtClean="0"/>
              <a:t>19/6/2024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30B59-F9EC-FB46-3CAA-E02C52BB1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4F3C0-25AD-C801-3C6F-3440770F1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6857-1653-49BB-A03A-38E1279F9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50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8F4531-36C7-0951-41A4-6482369279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541E71-0D0C-923E-02CE-881E62665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B4CA4-6E3D-BA08-F00F-4F3EB0624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C8E7-6026-4141-BF01-35FEF9646FA0}" type="datetimeFigureOut">
              <a:rPr lang="en-US" smtClean="0"/>
              <a:t>19/6/2024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B1B5A-18E2-C93B-DD1A-14C904B28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50D83-7A05-A51E-0495-98580D6E7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6857-1653-49BB-A03A-38E1279F9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16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DEA20-772C-ABF0-7F92-FCD998E50D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031BF8-3171-902B-60CF-D7C6423AB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23FC1-A741-14FC-D881-7EDC38B95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C8E7-6026-4141-BF01-35FEF9646FA0}" type="datetimeFigureOut">
              <a:rPr lang="en-US" smtClean="0"/>
              <a:t>19/6/2024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F4F98-5051-D7CD-2628-5E08019EF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38376-CDF3-37B4-25AD-CBB107AC5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6857-1653-49BB-A03A-38E1279F9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594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FF492-F4A4-13F6-A407-094DEBCCD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FBC45-F2AD-F184-7C9C-38B9811B2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85152-4619-D148-7967-74CB5A87B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C8E7-6026-4141-BF01-35FEF9646FA0}" type="datetimeFigureOut">
              <a:rPr lang="en-US" smtClean="0"/>
              <a:t>19/6/2024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6E857-43D9-8239-2F36-6B8467594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84782-0BE2-DDDD-5D30-B8B6A7D2A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6857-1653-49BB-A03A-38E1279F9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485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C3160-06B4-3682-6821-90FCEB7CE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72D4E-A2DE-899E-7D43-6A44D76AA4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8FF65-A815-C178-00BD-BA426FBB7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C8E7-6026-4141-BF01-35FEF9646FA0}" type="datetimeFigureOut">
              <a:rPr lang="en-US" smtClean="0"/>
              <a:t>19/6/2024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64CE6-2AA9-68FA-CB04-95C5D145D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A11B0-BACD-D38D-8B0C-487B1FE69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6857-1653-49BB-A03A-38E1279F9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28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F5B43-7F39-D5D9-F825-2726E47E8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ED067-7659-D03A-02CC-C3053C2646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2BC500-9219-5749-FC81-8E27313749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088951-88DF-ACF5-AE11-04CE98531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C8E7-6026-4141-BF01-35FEF9646FA0}" type="datetimeFigureOut">
              <a:rPr lang="en-US" smtClean="0"/>
              <a:t>19/6/2024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58E1BC-974B-237E-9DE0-0E489BD05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A542F1-0E74-3B8E-7175-573D49084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6857-1653-49BB-A03A-38E1279F9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271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B0AA8-C169-1B8D-A13C-DCC5681FB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71729-8322-A969-0BBE-157AC307A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B92331-9A19-3301-4A31-DEB2E7BA74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4C446-1AB8-DB48-8D9B-202FE1A446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5E7B40-3D90-2BC1-5060-AE6181E1FB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481E0A-6C33-75DC-AFC5-213C17CBD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C8E7-6026-4141-BF01-35FEF9646FA0}" type="datetimeFigureOut">
              <a:rPr lang="en-US" smtClean="0"/>
              <a:t>19/6/2024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EB0DD8-8066-2F7B-ECE7-A072EA9A2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3EB838-B241-3015-18A4-73DEAB247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6857-1653-49BB-A03A-38E1279F9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854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BE1B3-3F1E-2E27-E289-4191F46D8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8114D3-2AF9-C5F7-1865-44975E45E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99A8AB-417E-B46E-6F56-AA4E52D681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6C9F7-4E24-C539-EF34-E4D19F9BC1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68EAF1-2406-FC5A-2849-A2ED076530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F757E4-4EB0-CEF8-8444-CA74975E5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0C549-ADF6-4CA7-BA28-09E2054AB2F2}" type="datetimeFigureOut">
              <a:rPr lang="en-US" smtClean="0"/>
              <a:t>19/6/2024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F1876D-E8E0-EE5B-B1AD-EDD1BCC3E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EE89F5-9BED-DA36-0823-0445E44B2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C1408-B557-4292-A484-0BA1C3E4A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98185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1464-133A-DD9A-0F30-0BF290EC8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B4E503-2DF6-D94C-CCA4-451E1914D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C8E7-6026-4141-BF01-35FEF9646FA0}" type="datetimeFigureOut">
              <a:rPr lang="en-US" smtClean="0"/>
              <a:t>19/6/2024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3E067D-6696-0A71-220F-99D0C6903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9FE058-4FA6-D44C-9FD0-2E294A9C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6857-1653-49BB-A03A-38E1279F9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120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F1C48A-2529-EDF1-59E1-50102973A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C8E7-6026-4141-BF01-35FEF9646FA0}" type="datetimeFigureOut">
              <a:rPr lang="en-US" smtClean="0"/>
              <a:t>19/6/2024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CB900-103A-59FB-B335-1EE57028B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BDCB1-2EEA-0F32-E0BE-48C8A89D4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6857-1653-49BB-A03A-38E1279F9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465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891CB-86E5-D090-8B2E-B4A4AB1AA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03184-DCBE-475B-2D34-CE27A76C3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DF3CA6-3724-A65F-EC61-504DC78531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51456-00EE-8C79-FF04-765BFD629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C8E7-6026-4141-BF01-35FEF9646FA0}" type="datetimeFigureOut">
              <a:rPr lang="en-US" smtClean="0"/>
              <a:t>19/6/2024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035542-500A-A971-8D86-B5D37C421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08FD4-9752-3F8F-955D-2D9202E27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6857-1653-49BB-A03A-38E1279F9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823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1635B-18E1-6A6A-A8F1-BDB2164E4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69C78C-F138-3E56-8B24-9C7FAF0D96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8EBB6F-8879-1AE2-3311-A6F41FBF8E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35830-BDA8-BA57-E2E6-141714588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C8E7-6026-4141-BF01-35FEF9646FA0}" type="datetimeFigureOut">
              <a:rPr lang="en-US" smtClean="0"/>
              <a:t>19/6/2024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D277E-D0AA-7E0E-9E4D-714ECE520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5B3C9A-1B1E-7CE1-B075-A44E6B3D7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6857-1653-49BB-A03A-38E1279F9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138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FD86-91D3-1730-F179-9974BFEE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2D510E-39B8-9F61-220D-FC12B37E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B691C-5179-A609-87B2-AB238EDBC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C8E7-6026-4141-BF01-35FEF9646FA0}" type="datetimeFigureOut">
              <a:rPr lang="en-US" smtClean="0"/>
              <a:t>19/6/2024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30B59-F9EC-FB46-3CAA-E02C52BB1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4F3C0-25AD-C801-3C6F-3440770F1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6857-1653-49BB-A03A-38E1279F9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253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8F4531-36C7-0951-41A4-6482369279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541E71-0D0C-923E-02CE-881E62665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B4CA4-6E3D-BA08-F00F-4F3EB0624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C8E7-6026-4141-BF01-35FEF9646FA0}" type="datetimeFigureOut">
              <a:rPr lang="en-US" smtClean="0"/>
              <a:t>19/6/2024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B1B5A-18E2-C93B-DD1A-14C904B28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50D83-7A05-A51E-0495-98580D6E7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6857-1653-49BB-A03A-38E1279F9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276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A981B-060C-56D6-E58C-9D4DC33BF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D550BD-88D9-9999-071B-6E31FE513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0C549-ADF6-4CA7-BA28-09E2054AB2F2}" type="datetimeFigureOut">
              <a:rPr lang="en-US" smtClean="0"/>
              <a:t>19/6/2024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0595C-F109-657B-D7E7-8F0DA94ED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FAE1B5-A047-A066-4741-3D29320A0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C1408-B557-4292-A484-0BA1C3E4A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055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AADAC9-489E-49B9-3374-EB9E09264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0C549-ADF6-4CA7-BA28-09E2054AB2F2}" type="datetimeFigureOut">
              <a:rPr lang="en-US" smtClean="0"/>
              <a:t>19/6/2024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7D2CF6-CD34-B64F-8EF2-2D61CE117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570CF-4325-8E19-AA3D-804F4000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C1408-B557-4292-A484-0BA1C3E4A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702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733E4-D0EE-3C25-F1D5-A263FE113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2A1B6-F59E-C9BB-A748-8703EDBAF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4F640E-CC1E-D145-0878-D87A18283C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B83EA-3F85-36EA-124D-1FDDFE1CE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0C549-ADF6-4CA7-BA28-09E2054AB2F2}" type="datetimeFigureOut">
              <a:rPr lang="en-US" smtClean="0"/>
              <a:t>19/6/2024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26D0FF-02E3-EB58-DB95-4FECB8941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E7A30C-EB4D-8A73-2F93-5BC8A2910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C1408-B557-4292-A484-0BA1C3E4A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786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84C3C-A265-FE93-786C-CFED60DCE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7BB6DD-5EA5-5048-143B-19F6D6460C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3E1D4A-DA20-C3D6-3EBF-35065E41BC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830615-3EFD-7A79-FCD6-8767A5B8F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0C549-ADF6-4CA7-BA28-09E2054AB2F2}" type="datetimeFigureOut">
              <a:rPr lang="en-US" smtClean="0"/>
              <a:t>19/6/2024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ADC380-F903-D6A6-2F01-C8443B90B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F93586-D037-BF73-5C02-FA2D009E0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C1408-B557-4292-A484-0BA1C3E4A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025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9Slide.vn - 2019">
            <a:extLst>
              <a:ext uri="{FF2B5EF4-FFF2-40B4-BE49-F238E27FC236}">
                <a16:creationId xmlns:a16="http://schemas.microsoft.com/office/drawing/2014/main" id="{864B8BF0-5626-4375-E69F-501B88D1340B}"/>
              </a:ext>
            </a:extLst>
          </p:cNvPr>
          <p:cNvSpPr txBox="1"/>
          <p:nvPr userDrawn="1"/>
        </p:nvSpPr>
        <p:spPr>
          <a:xfrm>
            <a:off x="0" y="-2734965"/>
            <a:ext cx="12192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400">
                <a:solidFill>
                  <a:srgbClr val="CFCFCF"/>
                </a:solidFill>
              </a:rPr>
              <a:t>www.9slide.vn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684A1D-2C3F-833E-7441-44A60942D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F5942F-170B-4238-169D-09FF3D68B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ADDFC-DC1C-D673-D981-D42B082BA5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D0C549-ADF6-4CA7-BA28-09E2054AB2F2}" type="datetimeFigureOut">
              <a:rPr lang="en-US" smtClean="0"/>
              <a:t>19/6/2024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9E647-310F-F42E-45D1-6FEE21F39E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1404C-5A3B-3826-FEE0-0EBB35EAD2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C1408-B557-4292-A484-0BA1C3E4A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43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9Slide.vn - 2019">
            <a:extLst>
              <a:ext uri="{FF2B5EF4-FFF2-40B4-BE49-F238E27FC236}">
                <a16:creationId xmlns:a16="http://schemas.microsoft.com/office/drawing/2014/main" id="{1EC7F2CE-4E96-FAEA-269F-319F13446313}"/>
              </a:ext>
            </a:extLst>
          </p:cNvPr>
          <p:cNvSpPr txBox="1"/>
          <p:nvPr userDrawn="1"/>
        </p:nvSpPr>
        <p:spPr>
          <a:xfrm>
            <a:off x="0" y="-2734965"/>
            <a:ext cx="12192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400">
                <a:solidFill>
                  <a:srgbClr val="CFCFCF"/>
                </a:solidFill>
              </a:rPr>
              <a:t>www.9slide.vn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90DEF6-6F29-8696-5AB8-45F89AA9C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7FBDD1-F620-B330-8C13-D95C8E3D9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9D31F-E87C-974B-D173-991AC572BD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FEC8E7-6026-4141-BF01-35FEF9646FA0}" type="datetimeFigureOut">
              <a:rPr lang="en-US" smtClean="0"/>
              <a:t>19/6/2024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8D0CC-D1ED-6E78-5C21-AEAE0DF00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3AC5BA-5F11-DE29-6025-A8026F07D2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C6857-1653-49BB-A03A-38E1279F9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512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9Slide.vn - 2019">
            <a:extLst>
              <a:ext uri="{FF2B5EF4-FFF2-40B4-BE49-F238E27FC236}">
                <a16:creationId xmlns:a16="http://schemas.microsoft.com/office/drawing/2014/main" id="{9A6E6036-C775-916C-546E-A20197680E96}"/>
              </a:ext>
            </a:extLst>
          </p:cNvPr>
          <p:cNvSpPr txBox="1"/>
          <p:nvPr userDrawn="1"/>
        </p:nvSpPr>
        <p:spPr>
          <a:xfrm>
            <a:off x="0" y="-2734965"/>
            <a:ext cx="12192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400">
                <a:solidFill>
                  <a:srgbClr val="CFCFCF"/>
                </a:solidFill>
              </a:rPr>
              <a:t>www.9slide.vn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90DEF6-6F29-8696-5AB8-45F89AA9C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7FBDD1-F620-B330-8C13-D95C8E3D9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9D31F-E87C-974B-D173-991AC572BD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FEC8E7-6026-4141-BF01-35FEF9646FA0}" type="datetimeFigureOut">
              <a:rPr lang="en-US" smtClean="0"/>
              <a:t>19/6/2024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8D0CC-D1ED-6E78-5C21-AEAE0DF00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3AC5BA-5F11-DE29-6025-A8026F07D2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C6857-1653-49BB-A03A-38E1279F9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587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9Slide.vn - 2019">
            <a:extLst>
              <a:ext uri="{FF2B5EF4-FFF2-40B4-BE49-F238E27FC236}">
                <a16:creationId xmlns:a16="http://schemas.microsoft.com/office/drawing/2014/main" id="{EF1B7E12-86FC-0688-E134-5B5DF033C2D7}"/>
              </a:ext>
            </a:extLst>
          </p:cNvPr>
          <p:cNvSpPr txBox="1"/>
          <p:nvPr userDrawn="1"/>
        </p:nvSpPr>
        <p:spPr>
          <a:xfrm>
            <a:off x="0" y="-2734965"/>
            <a:ext cx="12192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400">
                <a:solidFill>
                  <a:srgbClr val="CFCFCF"/>
                </a:solidFill>
              </a:rPr>
              <a:t>www.9slide.vn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90DEF6-6F29-8696-5AB8-45F89AA9C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7FBDD1-F620-B330-8C13-D95C8E3D9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9D31F-E87C-974B-D173-991AC572BD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FEC8E7-6026-4141-BF01-35FEF9646FA0}" type="datetimeFigureOut">
              <a:rPr lang="en-US" smtClean="0"/>
              <a:t>19/6/2024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8D0CC-D1ED-6E78-5C21-AEAE0DF00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3AC5BA-5F11-DE29-6025-A8026F07D2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C6857-1653-49BB-A03A-38E1279F9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879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9Slide.vn - 2019">
            <a:extLst>
              <a:ext uri="{FF2B5EF4-FFF2-40B4-BE49-F238E27FC236}">
                <a16:creationId xmlns:a16="http://schemas.microsoft.com/office/drawing/2014/main" id="{B3AD1DD9-9792-A1DE-E6CF-68CAD380F692}"/>
              </a:ext>
            </a:extLst>
          </p:cNvPr>
          <p:cNvSpPr txBox="1"/>
          <p:nvPr userDrawn="1"/>
        </p:nvSpPr>
        <p:spPr>
          <a:xfrm>
            <a:off x="0" y="-2734965"/>
            <a:ext cx="12192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400">
                <a:solidFill>
                  <a:srgbClr val="CFCFCF"/>
                </a:solidFill>
              </a:rPr>
              <a:t>www.9slide.vn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90DEF6-6F29-8696-5AB8-45F89AA9C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7FBDD1-F620-B330-8C13-D95C8E3D9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9D31F-E87C-974B-D173-991AC572BD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FEC8E7-6026-4141-BF01-35FEF9646FA0}" type="datetimeFigureOut">
              <a:rPr lang="en-US" smtClean="0"/>
              <a:t>19/6/2024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8D0CC-D1ED-6E78-5C21-AEAE0DF00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3AC5BA-5F11-DE29-6025-A8026F07D2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C6857-1653-49BB-A03A-38E1279F9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378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4.wdp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microsoft.com/office/2007/relationships/hdphoto" Target="../media/hdphoto7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5.png"/><Relationship Id="rId7" Type="http://schemas.microsoft.com/office/2007/relationships/hdphoto" Target="../media/hdphoto7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microsoft.com/office/2007/relationships/hdphoto" Target="../media/hdphoto8.wdp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0.xml"/><Relationship Id="rId6" Type="http://schemas.microsoft.com/office/2007/relationships/hdphoto" Target="../media/hdphoto9.wdp"/><Relationship Id="rId5" Type="http://schemas.openxmlformats.org/officeDocument/2006/relationships/image" Target="../media/image17.png"/><Relationship Id="rId4" Type="http://schemas.microsoft.com/office/2007/relationships/hdphoto" Target="../media/hdphoto10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0.xml"/><Relationship Id="rId4" Type="http://schemas.microsoft.com/office/2007/relationships/hdphoto" Target="../media/hdphoto10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0.png"/><Relationship Id="rId5" Type="http://schemas.microsoft.com/office/2007/relationships/hdphoto" Target="../media/hdphoto10.wdp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0.xml"/><Relationship Id="rId6" Type="http://schemas.microsoft.com/office/2007/relationships/hdphoto" Target="../media/hdphoto11.wdp"/><Relationship Id="rId5" Type="http://schemas.openxmlformats.org/officeDocument/2006/relationships/image" Target="../media/image21.png"/><Relationship Id="rId10" Type="http://schemas.openxmlformats.org/officeDocument/2006/relationships/image" Target="../media/image24.png"/><Relationship Id="rId4" Type="http://schemas.microsoft.com/office/2007/relationships/hdphoto" Target="../media/hdphoto10.wdp"/><Relationship Id="rId9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25.png"/><Relationship Id="rId4" Type="http://schemas.microsoft.com/office/2007/relationships/hdphoto" Target="../media/hdphoto10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0.xml"/><Relationship Id="rId4" Type="http://schemas.microsoft.com/office/2007/relationships/hdphoto" Target="../media/hdphoto10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26.png"/><Relationship Id="rId4" Type="http://schemas.microsoft.com/office/2007/relationships/hdphoto" Target="../media/hdphoto10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0.xml"/><Relationship Id="rId4" Type="http://schemas.microsoft.com/office/2007/relationships/hdphoto" Target="../media/hdphoto10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0.xml"/><Relationship Id="rId4" Type="http://schemas.microsoft.com/office/2007/relationships/hdphoto" Target="../media/hdphoto10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0.xml"/><Relationship Id="rId6" Type="http://schemas.microsoft.com/office/2007/relationships/hdphoto" Target="../media/hdphoto9.wdp"/><Relationship Id="rId5" Type="http://schemas.openxmlformats.org/officeDocument/2006/relationships/image" Target="../media/image17.png"/><Relationship Id="rId4" Type="http://schemas.microsoft.com/office/2007/relationships/hdphoto" Target="../media/hdphoto10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Relationship Id="rId5" Type="http://schemas.microsoft.com/office/2007/relationships/hdphoto" Target="../media/hdphoto13.wdp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microsoft.com/office/2007/relationships/hdphoto" Target="../media/hdphoto6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8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8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41.png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microsoft.com/office/2007/relationships/hdphoto" Target="../media/hdphoto6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microsoft.com/office/2007/relationships/hdphoto" Target="../media/hdphoto6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4.wdp"/><Relationship Id="rId7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png"/><Relationship Id="rId5" Type="http://schemas.microsoft.com/office/2007/relationships/hdphoto" Target="../media/hdphoto3.wdp"/><Relationship Id="rId4" Type="http://schemas.openxmlformats.org/officeDocument/2006/relationships/image" Target="../media/image4.png"/><Relationship Id="rId9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F33050-C97C-E0E4-A87F-A5DB486F17AF}"/>
              </a:ext>
            </a:extLst>
          </p:cNvPr>
          <p:cNvSpPr txBox="1"/>
          <p:nvPr/>
        </p:nvSpPr>
        <p:spPr>
          <a:xfrm>
            <a:off x="4038600" y="2967335"/>
            <a:ext cx="36391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/>
              <a:t>PAGE HOME</a:t>
            </a:r>
          </a:p>
        </p:txBody>
      </p:sp>
    </p:spTree>
    <p:extLst>
      <p:ext uri="{BB962C8B-B14F-4D97-AF65-F5344CB8AC3E}">
        <p14:creationId xmlns:p14="http://schemas.microsoft.com/office/powerpoint/2010/main" val="801267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F736B9-C740-E826-A385-99AE2769A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481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8461E51-E886-BEE9-F086-6C2AF6EF1D4B}"/>
              </a:ext>
            </a:extLst>
          </p:cNvPr>
          <p:cNvSpPr/>
          <p:nvPr/>
        </p:nvSpPr>
        <p:spPr>
          <a:xfrm flipH="1" flipV="1">
            <a:off x="0" y="-349524"/>
            <a:ext cx="6596017" cy="2819443"/>
          </a:xfrm>
          <a:custGeom>
            <a:avLst/>
            <a:gdLst>
              <a:gd name="connsiteX0" fmla="*/ 30480 w 12395200"/>
              <a:gd name="connsiteY0" fmla="*/ 4693920 h 5293360"/>
              <a:gd name="connsiteX1" fmla="*/ 30480 w 12395200"/>
              <a:gd name="connsiteY1" fmla="*/ 4643120 h 5293360"/>
              <a:gd name="connsiteX2" fmla="*/ 589280 w 12395200"/>
              <a:gd name="connsiteY2" fmla="*/ 4897120 h 5293360"/>
              <a:gd name="connsiteX3" fmla="*/ 1148080 w 12395200"/>
              <a:gd name="connsiteY3" fmla="*/ 4927600 h 5293360"/>
              <a:gd name="connsiteX4" fmla="*/ 1483360 w 12395200"/>
              <a:gd name="connsiteY4" fmla="*/ 4866640 h 5293360"/>
              <a:gd name="connsiteX5" fmla="*/ 2235200 w 12395200"/>
              <a:gd name="connsiteY5" fmla="*/ 4409440 h 5293360"/>
              <a:gd name="connsiteX6" fmla="*/ 2976880 w 12395200"/>
              <a:gd name="connsiteY6" fmla="*/ 3677920 h 5293360"/>
              <a:gd name="connsiteX7" fmla="*/ 3373120 w 12395200"/>
              <a:gd name="connsiteY7" fmla="*/ 3637280 h 5293360"/>
              <a:gd name="connsiteX8" fmla="*/ 4511040 w 12395200"/>
              <a:gd name="connsiteY8" fmla="*/ 3799840 h 5293360"/>
              <a:gd name="connsiteX9" fmla="*/ 4958080 w 12395200"/>
              <a:gd name="connsiteY9" fmla="*/ 3566160 h 5293360"/>
              <a:gd name="connsiteX10" fmla="*/ 5354320 w 12395200"/>
              <a:gd name="connsiteY10" fmla="*/ 3108960 h 5293360"/>
              <a:gd name="connsiteX11" fmla="*/ 5791200 w 12395200"/>
              <a:gd name="connsiteY11" fmla="*/ 2956560 h 5293360"/>
              <a:gd name="connsiteX12" fmla="*/ 7101840 w 12395200"/>
              <a:gd name="connsiteY12" fmla="*/ 2895600 h 5293360"/>
              <a:gd name="connsiteX13" fmla="*/ 7599680 w 12395200"/>
              <a:gd name="connsiteY13" fmla="*/ 2468880 h 5293360"/>
              <a:gd name="connsiteX14" fmla="*/ 8168640 w 12395200"/>
              <a:gd name="connsiteY14" fmla="*/ 1554480 h 5293360"/>
              <a:gd name="connsiteX15" fmla="*/ 8585200 w 12395200"/>
              <a:gd name="connsiteY15" fmla="*/ 1046480 h 5293360"/>
              <a:gd name="connsiteX16" fmla="*/ 9408160 w 12395200"/>
              <a:gd name="connsiteY16" fmla="*/ 640080 h 5293360"/>
              <a:gd name="connsiteX17" fmla="*/ 10698480 w 12395200"/>
              <a:gd name="connsiteY17" fmla="*/ 426720 h 5293360"/>
              <a:gd name="connsiteX18" fmla="*/ 11887200 w 12395200"/>
              <a:gd name="connsiteY18" fmla="*/ 193040 h 5293360"/>
              <a:gd name="connsiteX19" fmla="*/ 12395200 w 12395200"/>
              <a:gd name="connsiteY19" fmla="*/ 0 h 5293360"/>
              <a:gd name="connsiteX20" fmla="*/ 12385040 w 12395200"/>
              <a:gd name="connsiteY20" fmla="*/ 5273040 h 5293360"/>
              <a:gd name="connsiteX21" fmla="*/ 0 w 12395200"/>
              <a:gd name="connsiteY21" fmla="*/ 5293360 h 5293360"/>
              <a:gd name="connsiteX22" fmla="*/ 30480 w 12395200"/>
              <a:gd name="connsiteY22" fmla="*/ 4693920 h 5293360"/>
              <a:gd name="connsiteX0" fmla="*/ 0 w 12405360"/>
              <a:gd name="connsiteY0" fmla="*/ 4693920 h 5293360"/>
              <a:gd name="connsiteX1" fmla="*/ 40640 w 12405360"/>
              <a:gd name="connsiteY1" fmla="*/ 4643120 h 5293360"/>
              <a:gd name="connsiteX2" fmla="*/ 599440 w 12405360"/>
              <a:gd name="connsiteY2" fmla="*/ 4897120 h 5293360"/>
              <a:gd name="connsiteX3" fmla="*/ 1158240 w 12405360"/>
              <a:gd name="connsiteY3" fmla="*/ 4927600 h 5293360"/>
              <a:gd name="connsiteX4" fmla="*/ 1493520 w 12405360"/>
              <a:gd name="connsiteY4" fmla="*/ 4866640 h 5293360"/>
              <a:gd name="connsiteX5" fmla="*/ 2245360 w 12405360"/>
              <a:gd name="connsiteY5" fmla="*/ 4409440 h 5293360"/>
              <a:gd name="connsiteX6" fmla="*/ 2987040 w 12405360"/>
              <a:gd name="connsiteY6" fmla="*/ 3677920 h 5293360"/>
              <a:gd name="connsiteX7" fmla="*/ 3383280 w 12405360"/>
              <a:gd name="connsiteY7" fmla="*/ 3637280 h 5293360"/>
              <a:gd name="connsiteX8" fmla="*/ 4521200 w 12405360"/>
              <a:gd name="connsiteY8" fmla="*/ 3799840 h 5293360"/>
              <a:gd name="connsiteX9" fmla="*/ 4968240 w 12405360"/>
              <a:gd name="connsiteY9" fmla="*/ 3566160 h 5293360"/>
              <a:gd name="connsiteX10" fmla="*/ 5364480 w 12405360"/>
              <a:gd name="connsiteY10" fmla="*/ 3108960 h 5293360"/>
              <a:gd name="connsiteX11" fmla="*/ 5801360 w 12405360"/>
              <a:gd name="connsiteY11" fmla="*/ 2956560 h 5293360"/>
              <a:gd name="connsiteX12" fmla="*/ 7112000 w 12405360"/>
              <a:gd name="connsiteY12" fmla="*/ 2895600 h 5293360"/>
              <a:gd name="connsiteX13" fmla="*/ 7609840 w 12405360"/>
              <a:gd name="connsiteY13" fmla="*/ 2468880 h 5293360"/>
              <a:gd name="connsiteX14" fmla="*/ 8178800 w 12405360"/>
              <a:gd name="connsiteY14" fmla="*/ 1554480 h 5293360"/>
              <a:gd name="connsiteX15" fmla="*/ 8595360 w 12405360"/>
              <a:gd name="connsiteY15" fmla="*/ 1046480 h 5293360"/>
              <a:gd name="connsiteX16" fmla="*/ 9418320 w 12405360"/>
              <a:gd name="connsiteY16" fmla="*/ 640080 h 5293360"/>
              <a:gd name="connsiteX17" fmla="*/ 10708640 w 12405360"/>
              <a:gd name="connsiteY17" fmla="*/ 426720 h 5293360"/>
              <a:gd name="connsiteX18" fmla="*/ 11897360 w 12405360"/>
              <a:gd name="connsiteY18" fmla="*/ 193040 h 5293360"/>
              <a:gd name="connsiteX19" fmla="*/ 12405360 w 12405360"/>
              <a:gd name="connsiteY19" fmla="*/ 0 h 5293360"/>
              <a:gd name="connsiteX20" fmla="*/ 12395200 w 12405360"/>
              <a:gd name="connsiteY20" fmla="*/ 5273040 h 5293360"/>
              <a:gd name="connsiteX21" fmla="*/ 10160 w 12405360"/>
              <a:gd name="connsiteY21" fmla="*/ 5293360 h 5293360"/>
              <a:gd name="connsiteX22" fmla="*/ 0 w 12405360"/>
              <a:gd name="connsiteY22" fmla="*/ 4693920 h 5293360"/>
              <a:gd name="connsiteX0" fmla="*/ 0 w 12405360"/>
              <a:gd name="connsiteY0" fmla="*/ 4693920 h 5293360"/>
              <a:gd name="connsiteX1" fmla="*/ 40640 w 12405360"/>
              <a:gd name="connsiteY1" fmla="*/ 4643120 h 5293360"/>
              <a:gd name="connsiteX2" fmla="*/ 599440 w 12405360"/>
              <a:gd name="connsiteY2" fmla="*/ 4897120 h 5293360"/>
              <a:gd name="connsiteX3" fmla="*/ 1158240 w 12405360"/>
              <a:gd name="connsiteY3" fmla="*/ 4927600 h 5293360"/>
              <a:gd name="connsiteX4" fmla="*/ 1493520 w 12405360"/>
              <a:gd name="connsiteY4" fmla="*/ 4866640 h 5293360"/>
              <a:gd name="connsiteX5" fmla="*/ 2245360 w 12405360"/>
              <a:gd name="connsiteY5" fmla="*/ 4409440 h 5293360"/>
              <a:gd name="connsiteX6" fmla="*/ 2987040 w 12405360"/>
              <a:gd name="connsiteY6" fmla="*/ 3677920 h 5293360"/>
              <a:gd name="connsiteX7" fmla="*/ 3383280 w 12405360"/>
              <a:gd name="connsiteY7" fmla="*/ 3637280 h 5293360"/>
              <a:gd name="connsiteX8" fmla="*/ 4521200 w 12405360"/>
              <a:gd name="connsiteY8" fmla="*/ 3799840 h 5293360"/>
              <a:gd name="connsiteX9" fmla="*/ 4968240 w 12405360"/>
              <a:gd name="connsiteY9" fmla="*/ 3566160 h 5293360"/>
              <a:gd name="connsiteX10" fmla="*/ 5364480 w 12405360"/>
              <a:gd name="connsiteY10" fmla="*/ 3108960 h 5293360"/>
              <a:gd name="connsiteX11" fmla="*/ 5801360 w 12405360"/>
              <a:gd name="connsiteY11" fmla="*/ 2956560 h 5293360"/>
              <a:gd name="connsiteX12" fmla="*/ 7112000 w 12405360"/>
              <a:gd name="connsiteY12" fmla="*/ 2895600 h 5293360"/>
              <a:gd name="connsiteX13" fmla="*/ 7609840 w 12405360"/>
              <a:gd name="connsiteY13" fmla="*/ 2468880 h 5293360"/>
              <a:gd name="connsiteX14" fmla="*/ 8178800 w 12405360"/>
              <a:gd name="connsiteY14" fmla="*/ 1554480 h 5293360"/>
              <a:gd name="connsiteX15" fmla="*/ 8595360 w 12405360"/>
              <a:gd name="connsiteY15" fmla="*/ 1046480 h 5293360"/>
              <a:gd name="connsiteX16" fmla="*/ 9418320 w 12405360"/>
              <a:gd name="connsiteY16" fmla="*/ 640080 h 5293360"/>
              <a:gd name="connsiteX17" fmla="*/ 10708640 w 12405360"/>
              <a:gd name="connsiteY17" fmla="*/ 426720 h 5293360"/>
              <a:gd name="connsiteX18" fmla="*/ 11897360 w 12405360"/>
              <a:gd name="connsiteY18" fmla="*/ 193040 h 5293360"/>
              <a:gd name="connsiteX19" fmla="*/ 12405360 w 12405360"/>
              <a:gd name="connsiteY19" fmla="*/ 0 h 5293360"/>
              <a:gd name="connsiteX20" fmla="*/ 12395200 w 12405360"/>
              <a:gd name="connsiteY20" fmla="*/ 5273040 h 5293360"/>
              <a:gd name="connsiteX21" fmla="*/ 40640 w 12405360"/>
              <a:gd name="connsiteY21" fmla="*/ 5293360 h 5293360"/>
              <a:gd name="connsiteX22" fmla="*/ 0 w 12405360"/>
              <a:gd name="connsiteY22" fmla="*/ 4693920 h 5293360"/>
              <a:gd name="connsiteX0" fmla="*/ 0 w 12374880"/>
              <a:gd name="connsiteY0" fmla="*/ 4693920 h 5293360"/>
              <a:gd name="connsiteX1" fmla="*/ 10160 w 12374880"/>
              <a:gd name="connsiteY1" fmla="*/ 4643120 h 5293360"/>
              <a:gd name="connsiteX2" fmla="*/ 568960 w 12374880"/>
              <a:gd name="connsiteY2" fmla="*/ 489712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68960 w 12374880"/>
              <a:gd name="connsiteY2" fmla="*/ 489712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56768 w 12374880"/>
              <a:gd name="connsiteY2" fmla="*/ 4945888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46560 w 12374880"/>
              <a:gd name="connsiteY19" fmla="*/ 18796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90120"/>
              <a:gd name="connsiteY0" fmla="*/ 4693920 h 5293360"/>
              <a:gd name="connsiteX1" fmla="*/ 28448 w 12390120"/>
              <a:gd name="connsiteY1" fmla="*/ 4691888 h 5293360"/>
              <a:gd name="connsiteX2" fmla="*/ 575056 w 12390120"/>
              <a:gd name="connsiteY2" fmla="*/ 4927600 h 5293360"/>
              <a:gd name="connsiteX3" fmla="*/ 1152144 w 12390120"/>
              <a:gd name="connsiteY3" fmla="*/ 4970272 h 5293360"/>
              <a:gd name="connsiteX4" fmla="*/ 1475232 w 12390120"/>
              <a:gd name="connsiteY4" fmla="*/ 4903216 h 5293360"/>
              <a:gd name="connsiteX5" fmla="*/ 2214880 w 12390120"/>
              <a:gd name="connsiteY5" fmla="*/ 4409440 h 5293360"/>
              <a:gd name="connsiteX6" fmla="*/ 2979420 w 12390120"/>
              <a:gd name="connsiteY6" fmla="*/ 3731260 h 5293360"/>
              <a:gd name="connsiteX7" fmla="*/ 3383280 w 12390120"/>
              <a:gd name="connsiteY7" fmla="*/ 3667760 h 5293360"/>
              <a:gd name="connsiteX8" fmla="*/ 3810000 w 12390120"/>
              <a:gd name="connsiteY8" fmla="*/ 3722370 h 5293360"/>
              <a:gd name="connsiteX9" fmla="*/ 4494530 w 12390120"/>
              <a:gd name="connsiteY9" fmla="*/ 3826510 h 5293360"/>
              <a:gd name="connsiteX10" fmla="*/ 4937760 w 12390120"/>
              <a:gd name="connsiteY10" fmla="*/ 3566160 h 5293360"/>
              <a:gd name="connsiteX11" fmla="*/ 5349240 w 12390120"/>
              <a:gd name="connsiteY11" fmla="*/ 3114040 h 5293360"/>
              <a:gd name="connsiteX12" fmla="*/ 5770880 w 12390120"/>
              <a:gd name="connsiteY12" fmla="*/ 2976880 h 5293360"/>
              <a:gd name="connsiteX13" fmla="*/ 7081520 w 12390120"/>
              <a:gd name="connsiteY13" fmla="*/ 2895600 h 5293360"/>
              <a:gd name="connsiteX14" fmla="*/ 7606030 w 12390120"/>
              <a:gd name="connsiteY14" fmla="*/ 2484120 h 5293360"/>
              <a:gd name="connsiteX15" fmla="*/ 8169910 w 12390120"/>
              <a:gd name="connsiteY15" fmla="*/ 1581150 h 5293360"/>
              <a:gd name="connsiteX16" fmla="*/ 8590280 w 12390120"/>
              <a:gd name="connsiteY16" fmla="*/ 1066800 h 5293360"/>
              <a:gd name="connsiteX17" fmla="*/ 9398000 w 12390120"/>
              <a:gd name="connsiteY17" fmla="*/ 655320 h 5293360"/>
              <a:gd name="connsiteX18" fmla="*/ 10678160 w 12390120"/>
              <a:gd name="connsiteY18" fmla="*/ 426720 h 5293360"/>
              <a:gd name="connsiteX19" fmla="*/ 11846560 w 12390120"/>
              <a:gd name="connsiteY19" fmla="*/ 187960 h 5293360"/>
              <a:gd name="connsiteX20" fmla="*/ 12390120 w 12390120"/>
              <a:gd name="connsiteY20" fmla="*/ 0 h 5293360"/>
              <a:gd name="connsiteX21" fmla="*/ 12364720 w 12390120"/>
              <a:gd name="connsiteY21" fmla="*/ 5273040 h 5293360"/>
              <a:gd name="connsiteX22" fmla="*/ 10160 w 12390120"/>
              <a:gd name="connsiteY22" fmla="*/ 5293360 h 5293360"/>
              <a:gd name="connsiteX23" fmla="*/ 0 w 12390120"/>
              <a:gd name="connsiteY23" fmla="*/ 4693920 h 5293360"/>
              <a:gd name="connsiteX0" fmla="*/ 0 w 12364810"/>
              <a:gd name="connsiteY0" fmla="*/ 4693920 h 5293360"/>
              <a:gd name="connsiteX1" fmla="*/ 28448 w 12364810"/>
              <a:gd name="connsiteY1" fmla="*/ 4691888 h 5293360"/>
              <a:gd name="connsiteX2" fmla="*/ 575056 w 12364810"/>
              <a:gd name="connsiteY2" fmla="*/ 4927600 h 5293360"/>
              <a:gd name="connsiteX3" fmla="*/ 1152144 w 12364810"/>
              <a:gd name="connsiteY3" fmla="*/ 4970272 h 5293360"/>
              <a:gd name="connsiteX4" fmla="*/ 1475232 w 12364810"/>
              <a:gd name="connsiteY4" fmla="*/ 4903216 h 5293360"/>
              <a:gd name="connsiteX5" fmla="*/ 2214880 w 12364810"/>
              <a:gd name="connsiteY5" fmla="*/ 4409440 h 5293360"/>
              <a:gd name="connsiteX6" fmla="*/ 2979420 w 12364810"/>
              <a:gd name="connsiteY6" fmla="*/ 3731260 h 5293360"/>
              <a:gd name="connsiteX7" fmla="*/ 3383280 w 12364810"/>
              <a:gd name="connsiteY7" fmla="*/ 3667760 h 5293360"/>
              <a:gd name="connsiteX8" fmla="*/ 3810000 w 12364810"/>
              <a:gd name="connsiteY8" fmla="*/ 3722370 h 5293360"/>
              <a:gd name="connsiteX9" fmla="*/ 4494530 w 12364810"/>
              <a:gd name="connsiteY9" fmla="*/ 3826510 h 5293360"/>
              <a:gd name="connsiteX10" fmla="*/ 4937760 w 12364810"/>
              <a:gd name="connsiteY10" fmla="*/ 3566160 h 5293360"/>
              <a:gd name="connsiteX11" fmla="*/ 5349240 w 12364810"/>
              <a:gd name="connsiteY11" fmla="*/ 3114040 h 5293360"/>
              <a:gd name="connsiteX12" fmla="*/ 5770880 w 12364810"/>
              <a:gd name="connsiteY12" fmla="*/ 2976880 h 5293360"/>
              <a:gd name="connsiteX13" fmla="*/ 7081520 w 12364810"/>
              <a:gd name="connsiteY13" fmla="*/ 2895600 h 5293360"/>
              <a:gd name="connsiteX14" fmla="*/ 7606030 w 12364810"/>
              <a:gd name="connsiteY14" fmla="*/ 2484120 h 5293360"/>
              <a:gd name="connsiteX15" fmla="*/ 8169910 w 12364810"/>
              <a:gd name="connsiteY15" fmla="*/ 1581150 h 5293360"/>
              <a:gd name="connsiteX16" fmla="*/ 8590280 w 12364810"/>
              <a:gd name="connsiteY16" fmla="*/ 1066800 h 5293360"/>
              <a:gd name="connsiteX17" fmla="*/ 9398000 w 12364810"/>
              <a:gd name="connsiteY17" fmla="*/ 655320 h 5293360"/>
              <a:gd name="connsiteX18" fmla="*/ 10678160 w 12364810"/>
              <a:gd name="connsiteY18" fmla="*/ 426720 h 5293360"/>
              <a:gd name="connsiteX19" fmla="*/ 11846560 w 12364810"/>
              <a:gd name="connsiteY19" fmla="*/ 187960 h 5293360"/>
              <a:gd name="connsiteX20" fmla="*/ 12278360 w 12364810"/>
              <a:gd name="connsiteY20" fmla="*/ 0 h 5293360"/>
              <a:gd name="connsiteX21" fmla="*/ 12364720 w 12364810"/>
              <a:gd name="connsiteY21" fmla="*/ 5273040 h 5293360"/>
              <a:gd name="connsiteX22" fmla="*/ 10160 w 12364810"/>
              <a:gd name="connsiteY22" fmla="*/ 5293360 h 5293360"/>
              <a:gd name="connsiteX23" fmla="*/ 0 w 12364810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293955" h="5293360">
                <a:moveTo>
                  <a:pt x="0" y="4693920"/>
                </a:moveTo>
                <a:lnTo>
                  <a:pt x="28448" y="4691888"/>
                </a:lnTo>
                <a:cubicBezTo>
                  <a:pt x="210651" y="4770459"/>
                  <a:pt x="337989" y="4909989"/>
                  <a:pt x="575056" y="4927600"/>
                </a:cubicBezTo>
                <a:cubicBezTo>
                  <a:pt x="1015323" y="5019040"/>
                  <a:pt x="967909" y="4970272"/>
                  <a:pt x="1152144" y="4970272"/>
                </a:cubicBezTo>
                <a:lnTo>
                  <a:pt x="1475232" y="4903216"/>
                </a:lnTo>
                <a:cubicBezTo>
                  <a:pt x="1831509" y="4781296"/>
                  <a:pt x="2033101" y="4604512"/>
                  <a:pt x="2214880" y="4409440"/>
                </a:cubicBezTo>
                <a:cubicBezTo>
                  <a:pt x="2464647" y="4183380"/>
                  <a:pt x="2676313" y="3907790"/>
                  <a:pt x="2979420" y="3731260"/>
                </a:cubicBezTo>
                <a:cubicBezTo>
                  <a:pt x="3103880" y="3680883"/>
                  <a:pt x="3213100" y="3653367"/>
                  <a:pt x="3383280" y="3667760"/>
                </a:cubicBezTo>
                <a:cubicBezTo>
                  <a:pt x="3532505" y="3673898"/>
                  <a:pt x="3602483" y="3666018"/>
                  <a:pt x="3810000" y="3722370"/>
                </a:cubicBezTo>
                <a:cubicBezTo>
                  <a:pt x="4017517" y="3778722"/>
                  <a:pt x="4126865" y="3879215"/>
                  <a:pt x="4494530" y="3826510"/>
                </a:cubicBezTo>
                <a:cubicBezTo>
                  <a:pt x="4893733" y="3732107"/>
                  <a:pt x="4805257" y="3673263"/>
                  <a:pt x="4937760" y="3566160"/>
                </a:cubicBezTo>
                <a:cubicBezTo>
                  <a:pt x="5074920" y="3415453"/>
                  <a:pt x="5133141" y="3258768"/>
                  <a:pt x="5349240" y="3114040"/>
                </a:cubicBezTo>
                <a:cubicBezTo>
                  <a:pt x="5510976" y="3006943"/>
                  <a:pt x="5615093" y="3000587"/>
                  <a:pt x="5770880" y="2976880"/>
                </a:cubicBezTo>
                <a:cubicBezTo>
                  <a:pt x="6207760" y="2936240"/>
                  <a:pt x="6678930" y="3049270"/>
                  <a:pt x="7081520" y="2895600"/>
                </a:cubicBezTo>
                <a:cubicBezTo>
                  <a:pt x="7340177" y="2785110"/>
                  <a:pt x="7454053" y="2651760"/>
                  <a:pt x="7606030" y="2484120"/>
                </a:cubicBezTo>
                <a:cubicBezTo>
                  <a:pt x="7851563" y="2197100"/>
                  <a:pt x="7977717" y="1902460"/>
                  <a:pt x="8169910" y="1581150"/>
                </a:cubicBezTo>
                <a:cubicBezTo>
                  <a:pt x="8303260" y="1394460"/>
                  <a:pt x="8406130" y="1187450"/>
                  <a:pt x="8590280" y="1066800"/>
                </a:cubicBezTo>
                <a:cubicBezTo>
                  <a:pt x="8845973" y="894080"/>
                  <a:pt x="9040573" y="771262"/>
                  <a:pt x="9398000" y="655320"/>
                </a:cubicBezTo>
                <a:cubicBezTo>
                  <a:pt x="9841698" y="545943"/>
                  <a:pt x="10251440" y="502920"/>
                  <a:pt x="10678160" y="426720"/>
                </a:cubicBezTo>
                <a:lnTo>
                  <a:pt x="11846560" y="187960"/>
                </a:lnTo>
                <a:lnTo>
                  <a:pt x="12278360" y="0"/>
                </a:lnTo>
                <a:cubicBezTo>
                  <a:pt x="12274973" y="1757680"/>
                  <a:pt x="12296987" y="3515360"/>
                  <a:pt x="12293600" y="5273040"/>
                </a:cubicBezTo>
                <a:lnTo>
                  <a:pt x="10160" y="5293360"/>
                </a:lnTo>
                <a:lnTo>
                  <a:pt x="0" y="4693920"/>
                </a:lnTo>
                <a:close/>
              </a:path>
            </a:pathLst>
          </a:custGeom>
          <a:solidFill>
            <a:srgbClr val="D9E2CF"/>
          </a:solidFill>
          <a:ln w="2857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C3B531-DAA6-948B-B13D-88C4205D51C7}"/>
              </a:ext>
            </a:extLst>
          </p:cNvPr>
          <p:cNvSpPr txBox="1"/>
          <p:nvPr/>
        </p:nvSpPr>
        <p:spPr>
          <a:xfrm>
            <a:off x="1067703" y="1518047"/>
            <a:ext cx="1036229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Pellentesque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habitant morbi tristique senectus et netus et malesuada fames ac turpis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egestas.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B841CE-ECB9-2A6D-B379-859C92398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59179" y="398199"/>
            <a:ext cx="8828440" cy="6397001"/>
          </a:xfrm>
          <a:prstGeom prst="rect">
            <a:avLst/>
          </a:prstGeom>
        </p:spPr>
      </p:pic>
      <p:grpSp>
        <p:nvGrpSpPr>
          <p:cNvPr id="2087" name="Group 2086">
            <a:extLst>
              <a:ext uri="{FF2B5EF4-FFF2-40B4-BE49-F238E27FC236}">
                <a16:creationId xmlns:a16="http://schemas.microsoft.com/office/drawing/2014/main" id="{0A9BE0EE-E6FA-017B-1A92-5394F37CA11F}"/>
              </a:ext>
            </a:extLst>
          </p:cNvPr>
          <p:cNvGrpSpPr/>
          <p:nvPr/>
        </p:nvGrpSpPr>
        <p:grpSpPr>
          <a:xfrm>
            <a:off x="990599" y="2306573"/>
            <a:ext cx="5217786" cy="2189227"/>
            <a:chOff x="990599" y="2001773"/>
            <a:chExt cx="5217786" cy="218922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73329DB-ECE5-C431-12E6-88718631D9DC}"/>
                </a:ext>
              </a:extLst>
            </p:cNvPr>
            <p:cNvSpPr/>
            <p:nvPr/>
          </p:nvSpPr>
          <p:spPr>
            <a:xfrm>
              <a:off x="990599" y="2001773"/>
              <a:ext cx="5217786" cy="2057400"/>
            </a:xfrm>
            <a:prstGeom prst="roundRect">
              <a:avLst>
                <a:gd name="adj" fmla="val 9832"/>
              </a:avLst>
            </a:prstGeom>
            <a:gradFill>
              <a:gsLst>
                <a:gs pos="0">
                  <a:srgbClr val="70A7A4"/>
                </a:gs>
                <a:gs pos="100000">
                  <a:srgbClr val="C8D5D5"/>
                </a:gs>
              </a:gsLst>
              <a:lin ang="0" scaled="0"/>
            </a:gradFill>
            <a:ln>
              <a:noFill/>
            </a:ln>
            <a:effectLst>
              <a:outerShdw blurRad="203200" dist="127000" dir="252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DBDBF1-57E2-D508-33BB-6DAA07D7A921}"/>
                </a:ext>
              </a:extLst>
            </p:cNvPr>
            <p:cNvSpPr txBox="1"/>
            <p:nvPr/>
          </p:nvSpPr>
          <p:spPr>
            <a:xfrm>
              <a:off x="1149838" y="2316753"/>
              <a:ext cx="1884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CONTENT 1</a:t>
              </a:r>
              <a:endPara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968ACE2-282B-34BD-1E9E-491D9E82B98B}"/>
                </a:ext>
              </a:extLst>
            </p:cNvPr>
            <p:cNvSpPr txBox="1"/>
            <p:nvPr/>
          </p:nvSpPr>
          <p:spPr>
            <a:xfrm>
              <a:off x="1170158" y="2126094"/>
              <a:ext cx="7857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Author</a:t>
              </a: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829DA42-A221-07DF-397D-2F681A7CD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17663" y1="32609" x2="23098" y2="40217"/>
                          <a14:foregroundMark x1="32745" y1="43750" x2="49864" y2="59511"/>
                          <a14:foregroundMark x1="61141" y1="12908" x2="58424" y2="57337"/>
                          <a14:foregroundMark x1="52582" y1="40761" x2="47283" y2="50951"/>
                          <a14:foregroundMark x1="46196" y1="50815" x2="40217" y2="57473"/>
                          <a14:foregroundMark x1="40217" y1="57473" x2="44158" y2="55571"/>
                          <a14:foregroundMark x1="47418" y1="40761" x2="37908" y2="63179"/>
                          <a14:foregroundMark x1="33696" y1="43478" x2="41168" y2="41848"/>
                          <a14:foregroundMark x1="43886" y1="31386" x2="34783" y2="31793"/>
                          <a14:foregroundMark x1="30978" y1="33967" x2="46739" y2="65625"/>
                          <a14:foregroundMark x1="46739" y1="65625" x2="52174" y2="56658"/>
                          <a14:foregroundMark x1="44429" y1="38315" x2="53533" y2="54620"/>
                          <a14:foregroundMark x1="53533" y1="54620" x2="59783" y2="58152"/>
                          <a14:foregroundMark x1="49592" y1="50000" x2="53668" y2="62092"/>
                          <a14:foregroundMark x1="53668" y1="62092" x2="56250" y2="60870"/>
                          <a14:foregroundMark x1="45109" y1="67799" x2="39266" y2="63995"/>
                          <a14:foregroundMark x1="36413" y1="63043" x2="42663" y2="68071"/>
                          <a14:foregroundMark x1="42663" y1="68071" x2="47826" y2="68071"/>
                          <a14:foregroundMark x1="47826" y1="67799" x2="49728" y2="74457"/>
                          <a14:foregroundMark x1="49728" y1="74457" x2="50000" y2="74864"/>
                          <a14:foregroundMark x1="47283" y1="75951" x2="52174" y2="76087"/>
                          <a14:foregroundMark x1="42391" y1="75679" x2="50951" y2="80707"/>
                          <a14:foregroundMark x1="49592" y1="79620" x2="55163" y2="81793"/>
                          <a14:foregroundMark x1="55163" y1="81793" x2="57065" y2="80571"/>
                          <a14:foregroundMark x1="57201" y1="77989" x2="62092" y2="75815"/>
                          <a14:foregroundMark x1="63723" y1="74728" x2="64674" y2="77582"/>
                          <a14:foregroundMark x1="63723" y1="76223" x2="67935" y2="77582"/>
                          <a14:foregroundMark x1="65897" y1="75543" x2="60054" y2="77989"/>
                          <a14:foregroundMark x1="60054" y1="77989" x2="59103" y2="79620"/>
                          <a14:foregroundMark x1="56793" y1="79484" x2="62772" y2="81114"/>
                          <a14:foregroundMark x1="75000" y1="70924" x2="79348" y2="67935"/>
                          <a14:foregroundMark x1="77446" y1="62364" x2="75679" y2="68342"/>
                          <a14:foregroundMark x1="74321" y1="66168" x2="75272" y2="72554"/>
                          <a14:foregroundMark x1="75272" y1="72554" x2="74185" y2="75679"/>
                          <a14:foregroundMark x1="76223" y1="75815" x2="77310" y2="75136"/>
                          <a14:foregroundMark x1="77853" y1="65353" x2="75000" y2="41033"/>
                          <a14:foregroundMark x1="75951" y1="33832" x2="75272" y2="28668"/>
                          <a14:foregroundMark x1="75272" y1="28533" x2="82609" y2="34375"/>
                          <a14:foregroundMark x1="21332" y1="18886" x2="17799" y2="26495"/>
                          <a14:foregroundMark x1="17527" y1="21603" x2="18614" y2="32745"/>
                          <a14:foregroundMark x1="17527" y1="36413" x2="16033" y2="43071"/>
                          <a14:foregroundMark x1="15489" y1="34375" x2="21196" y2="37908"/>
                          <a14:foregroundMark x1="27989" y1="23913" x2="41848" y2="30707"/>
                          <a14:foregroundMark x1="35462" y1="24728" x2="32745" y2="29755"/>
                          <a14:foregroundMark x1="32745" y1="29755" x2="38451" y2="26630"/>
                          <a14:foregroundMark x1="35054" y1="22283" x2="27310" y2="28533"/>
                          <a14:foregroundMark x1="27310" y1="28533" x2="31386" y2="25951"/>
                          <a14:foregroundMark x1="31658" y1="25679" x2="36141" y2="29484"/>
                          <a14:foregroundMark x1="36141" y1="29484" x2="44837" y2="26359"/>
                          <a14:foregroundMark x1="48777" y1="19158" x2="50679" y2="24592"/>
                          <a14:foregroundMark x1="50679" y1="24592" x2="51495" y2="24185"/>
                          <a14:foregroundMark x1="47962" y1="16984" x2="28804" y2="22283"/>
                          <a14:foregroundMark x1="22690" y1="23370" x2="39266" y2="20652"/>
                          <a14:foregroundMark x1="39266" y1="20652" x2="42935" y2="25408"/>
                          <a14:foregroundMark x1="42935" y1="25408" x2="49728" y2="23098"/>
                          <a14:foregroundMark x1="51223" y1="20245" x2="63315" y2="28125"/>
                          <a14:foregroundMark x1="63315" y1="28125" x2="68207" y2="27038"/>
                          <a14:foregroundMark x1="67527" y1="24864" x2="70380" y2="37908"/>
                          <a14:foregroundMark x1="69158" y1="34239" x2="62636" y2="40082"/>
                          <a14:foregroundMark x1="62636" y1="40082" x2="63179" y2="42391"/>
                          <a14:foregroundMark x1="66440" y1="40082" x2="60054" y2="48913"/>
                          <a14:foregroundMark x1="60054" y1="48913" x2="63587" y2="45652"/>
                          <a14:foregroundMark x1="68478" y1="42799" x2="61413" y2="46603"/>
                          <a14:foregroundMark x1="61413" y1="46603" x2="59647" y2="46332"/>
                          <a14:foregroundMark x1="60734" y1="45788" x2="60870" y2="39810"/>
                          <a14:foregroundMark x1="58696" y1="30435" x2="65082" y2="25408"/>
                          <a14:foregroundMark x1="63723" y1="22554" x2="64946" y2="23370"/>
                          <a14:foregroundMark x1="57065" y1="30163" x2="58967" y2="51223"/>
                          <a14:foregroundMark x1="58967" y1="55435" x2="61549" y2="69022"/>
                          <a14:foregroundMark x1="61549" y1="69022" x2="62908" y2="72147"/>
                          <a14:foregroundMark x1="62092" y1="73098" x2="58696" y2="79620"/>
                          <a14:foregroundMark x1="58696" y1="79620" x2="53261" y2="81522"/>
                          <a14:foregroundMark x1="52853" y1="81793" x2="57201" y2="82473"/>
                          <a14:foregroundMark x1="57337" y1="82337" x2="60870" y2="83016"/>
                          <a14:foregroundMark x1="60598" y1="83016" x2="60734" y2="81522"/>
                          <a14:foregroundMark x1="59918" y1="81658" x2="51495" y2="82745"/>
                          <a14:foregroundMark x1="49864" y1="81793" x2="43342" y2="81522"/>
                          <a14:foregroundMark x1="43478" y1="84783" x2="39266" y2="82880"/>
                          <a14:foregroundMark x1="43750" y1="85598" x2="43750" y2="87636"/>
                          <a14:foregroundMark x1="42799" y1="86005" x2="46196" y2="88587"/>
                          <a14:foregroundMark x1="47283" y1="88587" x2="53261" y2="87772"/>
                          <a14:foregroundMark x1="53261" y1="87772" x2="54620" y2="87908"/>
                          <a14:foregroundMark x1="55299" y1="88179" x2="61277" y2="87500"/>
                          <a14:foregroundMark x1="61277" y1="87500" x2="61821" y2="84783"/>
                          <a14:foregroundMark x1="61957" y1="85054" x2="59103" y2="87908"/>
                          <a14:foregroundMark x1="56793" y1="88451" x2="62364" y2="87228"/>
                          <a14:foregroundMark x1="62364" y1="87228" x2="62228" y2="85734"/>
                          <a14:foregroundMark x1="61413" y1="84918" x2="63859" y2="83152"/>
                          <a14:foregroundMark x1="63859" y1="83152" x2="66576" y2="82201"/>
                          <a14:foregroundMark x1="66168" y1="82065" x2="74185" y2="74592"/>
                          <a14:foregroundMark x1="80571" y1="71332" x2="80163" y2="73777"/>
                          <a14:foregroundMark x1="81386" y1="72554" x2="77446" y2="74185"/>
                          <a14:foregroundMark x1="75815" y1="75543" x2="66304" y2="81929"/>
                          <a14:foregroundMark x1="82337" y1="37228" x2="83560" y2="52310"/>
                          <a14:foregroundMark x1="83560" y1="40353" x2="86141" y2="43071"/>
                          <a14:foregroundMark x1="83832" y1="39810" x2="86821" y2="46467"/>
                          <a14:foregroundMark x1="86821" y1="46467" x2="85598" y2="47690"/>
                          <a14:foregroundMark x1="84103" y1="49728" x2="84511" y2="55842"/>
                          <a14:foregroundMark x1="84511" y1="55842" x2="82745" y2="62364"/>
                          <a14:foregroundMark x1="82745" y1="61821" x2="82609" y2="67663"/>
                          <a14:foregroundMark x1="83560" y1="66576" x2="82473" y2="68886"/>
                          <a14:foregroundMark x1="82880" y1="67935" x2="82065" y2="70109"/>
                          <a14:foregroundMark x1="82065" y1="70109" x2="80027" y2="72011"/>
                          <a14:foregroundMark x1="77310" y1="73913" x2="79891" y2="73777"/>
                          <a14:foregroundMark x1="80707" y1="72826" x2="77582" y2="75272"/>
                          <a14:foregroundMark x1="76766" y1="74864" x2="80571" y2="73234"/>
                          <a14:foregroundMark x1="81386" y1="70924" x2="81658" y2="71060"/>
                          <a14:foregroundMark x1="85190" y1="52717" x2="84239" y2="48505"/>
                          <a14:foregroundMark x1="84375" y1="48505" x2="85190" y2="52989"/>
                          <a14:foregroundMark x1="86957" y1="49592" x2="87500" y2="47147"/>
                          <a14:foregroundMark x1="85054" y1="40489" x2="88859" y2="44837"/>
                          <a14:foregroundMark x1="88859" y1="44837" x2="88859" y2="45380"/>
                          <a14:foregroundMark x1="86277" y1="40217" x2="89130" y2="45516"/>
                          <a14:foregroundMark x1="88859" y1="46332" x2="86005" y2="49049"/>
                          <a14:foregroundMark x1="88043" y1="47418" x2="89130" y2="45380"/>
                          <a14:foregroundMark x1="89266" y1="46739" x2="87364" y2="49049"/>
                          <a14:foregroundMark x1="88315" y1="47826" x2="88995" y2="44158"/>
                          <a14:foregroundMark x1="88179" y1="43071" x2="88451" y2="43614"/>
                          <a14:foregroundMark x1="88451" y1="42799" x2="89402" y2="44022"/>
                          <a14:foregroundMark x1="88179" y1="42663" x2="85598" y2="39538"/>
                          <a14:foregroundMark x1="85462" y1="39402" x2="88451" y2="42527"/>
                          <a14:foregroundMark x1="88859" y1="43071" x2="85462" y2="39946"/>
                          <a14:foregroundMark x1="85462" y1="39810" x2="88451" y2="42391"/>
                          <a14:foregroundMark x1="87364" y1="40761" x2="84647" y2="38859"/>
                          <a14:foregroundMark x1="82745" y1="35326" x2="84783" y2="39674"/>
                          <a14:foregroundMark x1="19158" y1="28804" x2="14946" y2="37092"/>
                          <a14:foregroundMark x1="18478" y1="26223" x2="13995" y2="30163"/>
                          <a14:foregroundMark x1="13995" y1="30163" x2="11957" y2="37908"/>
                          <a14:foregroundMark x1="11957" y1="37908" x2="19973" y2="44701"/>
                          <a14:foregroundMark x1="15897" y1="40217" x2="16984" y2="48098"/>
                          <a14:foregroundMark x1="15897" y1="44973" x2="16168" y2="50543"/>
                          <a14:foregroundMark x1="15489" y1="48505" x2="15625" y2="54484"/>
                          <a14:foregroundMark x1="15625" y1="54484" x2="15625" y2="54755"/>
                          <a14:foregroundMark x1="15625" y1="53261" x2="17799" y2="60190"/>
                          <a14:foregroundMark x1="17799" y1="60190" x2="18478" y2="61005"/>
                          <a14:foregroundMark x1="16984" y1="60190" x2="18207" y2="63723"/>
                          <a14:foregroundMark x1="15217" y1="54212" x2="19429" y2="64810"/>
                          <a14:foregroundMark x1="19022" y1="65217" x2="15897" y2="70516"/>
                          <a14:foregroundMark x1="15897" y1="70516" x2="22554" y2="71060"/>
                          <a14:foregroundMark x1="22554" y1="71060" x2="35054" y2="80435"/>
                          <a14:foregroundMark x1="35054" y1="80435" x2="40625" y2="82609"/>
                          <a14:foregroundMark x1="19158" y1="71739" x2="15625" y2="71875"/>
                          <a14:foregroundMark x1="15761" y1="70109" x2="16712" y2="68478"/>
                          <a14:foregroundMark x1="18071" y1="65761" x2="15897" y2="68478"/>
                          <a14:foregroundMark x1="15761" y1="67663" x2="15353" y2="69973"/>
                          <a14:foregroundMark x1="15489" y1="68071" x2="15082" y2="71739"/>
                          <a14:foregroundMark x1="15761" y1="68750" x2="14946" y2="70788"/>
                          <a14:foregroundMark x1="15761" y1="67935" x2="14810" y2="69973"/>
                          <a14:foregroundMark x1="16033" y1="67391" x2="15082" y2="69429"/>
                          <a14:foregroundMark x1="15082" y1="69973" x2="16848" y2="70245"/>
                          <a14:foregroundMark x1="82201" y1="69158" x2="80978" y2="71603"/>
                          <a14:foregroundMark x1="82201" y1="72147" x2="77989" y2="75272"/>
                          <a14:foregroundMark x1="83424" y1="66168" x2="85054" y2="62364"/>
                          <a14:foregroundMark x1="84647" y1="60598" x2="83424" y2="67663"/>
                          <a14:foregroundMark x1="83424" y1="67663" x2="86549" y2="64402"/>
                          <a14:foregroundMark x1="85054" y1="61005" x2="86549" y2="65489"/>
                          <a14:foregroundMark x1="84783" y1="59918" x2="87228" y2="63179"/>
                          <a14:foregroundMark x1="87228" y1="62500" x2="86141" y2="64674"/>
                          <a14:foregroundMark x1="85462" y1="61005" x2="87636" y2="62500"/>
                          <a14:foregroundMark x1="84375" y1="27853" x2="84783" y2="26766"/>
                          <a14:foregroundMark x1="85598" y1="26495" x2="85462" y2="29076"/>
                          <a14:foregroundMark x1="86413" y1="26087" x2="85598" y2="30027"/>
                          <a14:foregroundMark x1="86549" y1="28125" x2="83696" y2="32065"/>
                          <a14:foregroundMark x1="84783" y1="31658" x2="85326" y2="30978"/>
                          <a14:foregroundMark x1="80435" y1="26359" x2="77989" y2="23777"/>
                          <a14:foregroundMark x1="79348" y1="25000" x2="86277" y2="26087"/>
                          <a14:foregroundMark x1="27446" y1="21332" x2="28804" y2="22826"/>
                          <a14:foregroundMark x1="27310" y1="11685" x2="30571" y2="17935"/>
                          <a14:foregroundMark x1="30571" y1="17935" x2="30707" y2="18342"/>
                          <a14:foregroundMark x1="32609" y1="18886" x2="37092" y2="16712"/>
                          <a14:foregroundMark x1="30163" y1="14266" x2="31929" y2="17255"/>
                          <a14:foregroundMark x1="35870" y1="16168" x2="56658" y2="12364"/>
                          <a14:foregroundMark x1="56658" y1="12364" x2="76902" y2="22011"/>
                          <a14:foregroundMark x1="75000" y1="21196" x2="64538" y2="13723"/>
                          <a14:foregroundMark x1="61821" y1="13587" x2="74049" y2="19837"/>
                          <a14:foregroundMark x1="74049" y1="19837" x2="74049" y2="19837"/>
                          <a14:foregroundMark x1="13179" y1="29755" x2="11413" y2="36413"/>
                          <a14:foregroundMark x1="11413" y1="36413" x2="13043" y2="30571"/>
                          <a14:foregroundMark x1="13043" y1="30571" x2="16576" y2="27717"/>
                          <a14:foregroundMark x1="16440" y1="26630" x2="16304" y2="19973"/>
                          <a14:foregroundMark x1="16304" y1="19973" x2="16304" y2="23641"/>
                          <a14:foregroundMark x1="17527" y1="18478" x2="22826" y2="14946"/>
                          <a14:foregroundMark x1="22826" y1="14946" x2="26630" y2="14674"/>
                          <a14:foregroundMark x1="29484" y1="11821" x2="29891" y2="15897"/>
                          <a14:foregroundMark x1="20380" y1="15082" x2="16168" y2="19158"/>
                          <a14:foregroundMark x1="16168" y1="19158" x2="16033" y2="19565"/>
                          <a14:foregroundMark x1="19293" y1="16304" x2="26630" y2="12908"/>
                          <a14:foregroundMark x1="26630" y1="12908" x2="27853" y2="12772"/>
                          <a14:foregroundMark x1="27582" y1="11549" x2="30707" y2="13995"/>
                          <a14:foregroundMark x1="30571" y1="11957" x2="28668" y2="11549"/>
                          <a14:foregroundMark x1="28940" y1="11549" x2="30571" y2="13587"/>
                          <a14:foregroundMark x1="37772" y1="16304" x2="45245" y2="13451"/>
                          <a14:foregroundMark x1="45245" y1="13451" x2="53261" y2="12772"/>
                          <a14:foregroundMark x1="54755" y1="11549" x2="47826" y2="12092"/>
                          <a14:foregroundMark x1="47826" y1="12092" x2="36413" y2="15625"/>
                          <a14:foregroundMark x1="57201" y1="11821" x2="59375" y2="12500"/>
                          <a14:foregroundMark x1="65353" y1="14402" x2="73505" y2="19701"/>
                          <a14:foregroundMark x1="82880" y1="24864" x2="86413" y2="28261"/>
                          <a14:foregroundMark x1="83967" y1="27446" x2="85598" y2="26087"/>
                          <a14:foregroundMark x1="84375" y1="25000" x2="87092" y2="25951"/>
                          <a14:foregroundMark x1="86549" y1="25951" x2="84239" y2="28533"/>
                          <a14:foregroundMark x1="86549" y1="25000" x2="87228" y2="28940"/>
                          <a14:foregroundMark x1="87772" y1="25543" x2="87228" y2="29620"/>
                          <a14:foregroundMark x1="88315" y1="27038" x2="85462" y2="3029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67200" y="2306573"/>
              <a:ext cx="1884427" cy="1884427"/>
            </a:xfrm>
            <a:prstGeom prst="rect">
              <a:avLst/>
            </a:prstGeom>
          </p:spPr>
        </p:pic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DEB5CCF-5882-4961-6B0B-9B3EB4D3A815}"/>
                </a:ext>
              </a:extLst>
            </p:cNvPr>
            <p:cNvSpPr/>
            <p:nvPr/>
          </p:nvSpPr>
          <p:spPr>
            <a:xfrm>
              <a:off x="1273459" y="3449573"/>
              <a:ext cx="1462427" cy="374777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Read now</a:t>
              </a:r>
            </a:p>
          </p:txBody>
        </p:sp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90FDC18-3FC5-6DF1-19C5-0B874DB624D9}"/>
              </a:ext>
            </a:extLst>
          </p:cNvPr>
          <p:cNvSpPr/>
          <p:nvPr/>
        </p:nvSpPr>
        <p:spPr>
          <a:xfrm>
            <a:off x="6208386" y="4600869"/>
            <a:ext cx="5108950" cy="1905000"/>
          </a:xfrm>
          <a:prstGeom prst="roundRect">
            <a:avLst>
              <a:gd name="adj" fmla="val 9832"/>
            </a:avLst>
          </a:prstGeom>
          <a:gradFill>
            <a:gsLst>
              <a:gs pos="0">
                <a:srgbClr val="63B8F5"/>
              </a:gs>
              <a:gs pos="100000">
                <a:srgbClr val="D9E7F1"/>
              </a:gs>
            </a:gsLst>
            <a:lin ang="0" scaled="0"/>
          </a:gradFill>
          <a:ln>
            <a:noFill/>
          </a:ln>
          <a:effectLst>
            <a:outerShdw blurRad="203200" dist="127000" dir="252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88" name="Group 2087">
            <a:extLst>
              <a:ext uri="{FF2B5EF4-FFF2-40B4-BE49-F238E27FC236}">
                <a16:creationId xmlns:a16="http://schemas.microsoft.com/office/drawing/2014/main" id="{583B6569-F88D-8FD8-3A99-9519CC99C863}"/>
              </a:ext>
            </a:extLst>
          </p:cNvPr>
          <p:cNvGrpSpPr/>
          <p:nvPr/>
        </p:nvGrpSpPr>
        <p:grpSpPr>
          <a:xfrm>
            <a:off x="6477000" y="4600869"/>
            <a:ext cx="4738738" cy="1884427"/>
            <a:chOff x="6477000" y="4724400"/>
            <a:chExt cx="4738738" cy="188442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93FD9E7-D81F-8CED-0893-4BAAD1276234}"/>
                </a:ext>
              </a:extLst>
            </p:cNvPr>
            <p:cNvSpPr txBox="1"/>
            <p:nvPr/>
          </p:nvSpPr>
          <p:spPr>
            <a:xfrm>
              <a:off x="6477000" y="4963180"/>
              <a:ext cx="1884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CONTENT 6</a:t>
              </a:r>
              <a:endPara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F1662A-3EAD-AD3A-F383-1899ED0979E9}"/>
                </a:ext>
              </a:extLst>
            </p:cNvPr>
            <p:cNvSpPr txBox="1"/>
            <p:nvPr/>
          </p:nvSpPr>
          <p:spPr>
            <a:xfrm>
              <a:off x="6497320" y="4772521"/>
              <a:ext cx="7857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Author</a:t>
              </a: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76EF038-8097-773B-42DA-9B9D45EB6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17663" y1="32609" x2="23098" y2="40217"/>
                          <a14:foregroundMark x1="32745" y1="43750" x2="49864" y2="59511"/>
                          <a14:foregroundMark x1="61141" y1="12908" x2="58424" y2="57337"/>
                          <a14:foregroundMark x1="52582" y1="40761" x2="47283" y2="50951"/>
                          <a14:foregroundMark x1="46196" y1="50815" x2="40217" y2="57473"/>
                          <a14:foregroundMark x1="40217" y1="57473" x2="44158" y2="55571"/>
                          <a14:foregroundMark x1="47418" y1="40761" x2="37908" y2="63179"/>
                          <a14:foregroundMark x1="33696" y1="43478" x2="41168" y2="41848"/>
                          <a14:foregroundMark x1="43886" y1="31386" x2="34783" y2="31793"/>
                          <a14:foregroundMark x1="30978" y1="33967" x2="46739" y2="65625"/>
                          <a14:foregroundMark x1="46739" y1="65625" x2="52174" y2="56658"/>
                          <a14:foregroundMark x1="44429" y1="38315" x2="53533" y2="54620"/>
                          <a14:foregroundMark x1="53533" y1="54620" x2="59783" y2="58152"/>
                          <a14:foregroundMark x1="49592" y1="50000" x2="53668" y2="62092"/>
                          <a14:foregroundMark x1="53668" y1="62092" x2="56250" y2="60870"/>
                          <a14:foregroundMark x1="45109" y1="67799" x2="39266" y2="63995"/>
                          <a14:foregroundMark x1="36413" y1="63043" x2="42663" y2="68071"/>
                          <a14:foregroundMark x1="42663" y1="68071" x2="47826" y2="68071"/>
                          <a14:foregroundMark x1="47826" y1="67799" x2="49728" y2="74457"/>
                          <a14:foregroundMark x1="49728" y1="74457" x2="50000" y2="74864"/>
                          <a14:foregroundMark x1="47283" y1="75951" x2="52174" y2="76087"/>
                          <a14:foregroundMark x1="42391" y1="75679" x2="50951" y2="80707"/>
                          <a14:foregroundMark x1="49592" y1="79620" x2="55163" y2="81793"/>
                          <a14:foregroundMark x1="55163" y1="81793" x2="57065" y2="80571"/>
                          <a14:foregroundMark x1="57201" y1="77989" x2="62092" y2="75815"/>
                          <a14:foregroundMark x1="63723" y1="74728" x2="64674" y2="77582"/>
                          <a14:foregroundMark x1="63723" y1="76223" x2="67935" y2="77582"/>
                          <a14:foregroundMark x1="65897" y1="75543" x2="60054" y2="77989"/>
                          <a14:foregroundMark x1="60054" y1="77989" x2="59103" y2="79620"/>
                          <a14:foregroundMark x1="56793" y1="79484" x2="62772" y2="81114"/>
                          <a14:foregroundMark x1="75000" y1="70924" x2="79348" y2="67935"/>
                          <a14:foregroundMark x1="77446" y1="62364" x2="75679" y2="68342"/>
                          <a14:foregroundMark x1="74321" y1="66168" x2="75272" y2="72554"/>
                          <a14:foregroundMark x1="75272" y1="72554" x2="74185" y2="75679"/>
                          <a14:foregroundMark x1="76223" y1="75815" x2="77310" y2="75136"/>
                          <a14:foregroundMark x1="77853" y1="65353" x2="75000" y2="41033"/>
                          <a14:foregroundMark x1="75951" y1="33832" x2="75272" y2="28668"/>
                          <a14:foregroundMark x1="75272" y1="28533" x2="82609" y2="34375"/>
                          <a14:foregroundMark x1="21332" y1="18886" x2="17799" y2="26495"/>
                          <a14:foregroundMark x1="17527" y1="21603" x2="18614" y2="32745"/>
                          <a14:foregroundMark x1="17527" y1="36413" x2="16033" y2="43071"/>
                          <a14:foregroundMark x1="15489" y1="34375" x2="21196" y2="37908"/>
                          <a14:foregroundMark x1="27989" y1="23913" x2="41848" y2="30707"/>
                          <a14:foregroundMark x1="35462" y1="24728" x2="32745" y2="29755"/>
                          <a14:foregroundMark x1="32745" y1="29755" x2="38451" y2="26630"/>
                          <a14:foregroundMark x1="35054" y1="22283" x2="27310" y2="28533"/>
                          <a14:foregroundMark x1="27310" y1="28533" x2="31386" y2="25951"/>
                          <a14:foregroundMark x1="31658" y1="25679" x2="36141" y2="29484"/>
                          <a14:foregroundMark x1="36141" y1="29484" x2="44837" y2="26359"/>
                          <a14:foregroundMark x1="48777" y1="19158" x2="50679" y2="24592"/>
                          <a14:foregroundMark x1="50679" y1="24592" x2="51495" y2="24185"/>
                          <a14:foregroundMark x1="47962" y1="16984" x2="28804" y2="22283"/>
                          <a14:foregroundMark x1="22690" y1="23370" x2="39266" y2="20652"/>
                          <a14:foregroundMark x1="39266" y1="20652" x2="42935" y2="25408"/>
                          <a14:foregroundMark x1="42935" y1="25408" x2="49728" y2="23098"/>
                          <a14:foregroundMark x1="51223" y1="20245" x2="63315" y2="28125"/>
                          <a14:foregroundMark x1="63315" y1="28125" x2="68207" y2="27038"/>
                          <a14:foregroundMark x1="67527" y1="24864" x2="70380" y2="37908"/>
                          <a14:foregroundMark x1="69158" y1="34239" x2="62636" y2="40082"/>
                          <a14:foregroundMark x1="62636" y1="40082" x2="63179" y2="42391"/>
                          <a14:foregroundMark x1="66440" y1="40082" x2="60054" y2="48913"/>
                          <a14:foregroundMark x1="60054" y1="48913" x2="63587" y2="45652"/>
                          <a14:foregroundMark x1="68478" y1="42799" x2="61413" y2="46603"/>
                          <a14:foregroundMark x1="61413" y1="46603" x2="59647" y2="46332"/>
                          <a14:foregroundMark x1="60734" y1="45788" x2="60870" y2="39810"/>
                          <a14:foregroundMark x1="58696" y1="30435" x2="65082" y2="25408"/>
                          <a14:foregroundMark x1="63723" y1="22554" x2="64946" y2="23370"/>
                          <a14:foregroundMark x1="57065" y1="30163" x2="58967" y2="51223"/>
                          <a14:foregroundMark x1="58967" y1="55435" x2="61549" y2="69022"/>
                          <a14:foregroundMark x1="61549" y1="69022" x2="62908" y2="72147"/>
                          <a14:foregroundMark x1="62092" y1="73098" x2="58696" y2="79620"/>
                          <a14:foregroundMark x1="58696" y1="79620" x2="53261" y2="81522"/>
                          <a14:foregroundMark x1="52853" y1="81793" x2="57201" y2="82473"/>
                          <a14:foregroundMark x1="57337" y1="82337" x2="60870" y2="83016"/>
                          <a14:foregroundMark x1="60598" y1="83016" x2="60734" y2="81522"/>
                          <a14:foregroundMark x1="59918" y1="81658" x2="51495" y2="82745"/>
                          <a14:foregroundMark x1="49864" y1="81793" x2="43342" y2="81522"/>
                          <a14:foregroundMark x1="43478" y1="84783" x2="39266" y2="82880"/>
                          <a14:foregroundMark x1="43750" y1="85598" x2="43750" y2="87636"/>
                          <a14:foregroundMark x1="42799" y1="86005" x2="46196" y2="88587"/>
                          <a14:foregroundMark x1="47283" y1="88587" x2="53261" y2="87772"/>
                          <a14:foregroundMark x1="53261" y1="87772" x2="54620" y2="87908"/>
                          <a14:foregroundMark x1="55299" y1="88179" x2="61277" y2="87500"/>
                          <a14:foregroundMark x1="61277" y1="87500" x2="61821" y2="84783"/>
                          <a14:foregroundMark x1="61957" y1="85054" x2="59103" y2="87908"/>
                          <a14:foregroundMark x1="56793" y1="88451" x2="62364" y2="87228"/>
                          <a14:foregroundMark x1="62364" y1="87228" x2="62228" y2="85734"/>
                          <a14:foregroundMark x1="61413" y1="84918" x2="63859" y2="83152"/>
                          <a14:foregroundMark x1="63859" y1="83152" x2="66576" y2="82201"/>
                          <a14:foregroundMark x1="66168" y1="82065" x2="74185" y2="74592"/>
                          <a14:foregroundMark x1="80571" y1="71332" x2="80163" y2="73777"/>
                          <a14:foregroundMark x1="81386" y1="72554" x2="77446" y2="74185"/>
                          <a14:foregroundMark x1="75815" y1="75543" x2="66304" y2="81929"/>
                          <a14:foregroundMark x1="82337" y1="37228" x2="83560" y2="52310"/>
                          <a14:foregroundMark x1="83560" y1="40353" x2="86141" y2="43071"/>
                          <a14:foregroundMark x1="83832" y1="39810" x2="86821" y2="46467"/>
                          <a14:foregroundMark x1="86821" y1="46467" x2="85598" y2="47690"/>
                          <a14:foregroundMark x1="84103" y1="49728" x2="84511" y2="55842"/>
                          <a14:foregroundMark x1="84511" y1="55842" x2="82745" y2="62364"/>
                          <a14:foregroundMark x1="82745" y1="61821" x2="82609" y2="67663"/>
                          <a14:foregroundMark x1="83560" y1="66576" x2="82473" y2="68886"/>
                          <a14:foregroundMark x1="82880" y1="67935" x2="82065" y2="70109"/>
                          <a14:foregroundMark x1="82065" y1="70109" x2="80027" y2="72011"/>
                          <a14:foregroundMark x1="77310" y1="73913" x2="79891" y2="73777"/>
                          <a14:foregroundMark x1="80707" y1="72826" x2="77582" y2="75272"/>
                          <a14:foregroundMark x1="76766" y1="74864" x2="80571" y2="73234"/>
                          <a14:foregroundMark x1="81386" y1="70924" x2="81658" y2="71060"/>
                          <a14:foregroundMark x1="85190" y1="52717" x2="84239" y2="48505"/>
                          <a14:foregroundMark x1="84375" y1="48505" x2="85190" y2="52989"/>
                          <a14:foregroundMark x1="86957" y1="49592" x2="87500" y2="47147"/>
                          <a14:foregroundMark x1="85054" y1="40489" x2="88859" y2="44837"/>
                          <a14:foregroundMark x1="88859" y1="44837" x2="88859" y2="45380"/>
                          <a14:foregroundMark x1="86277" y1="40217" x2="89130" y2="45516"/>
                          <a14:foregroundMark x1="88859" y1="46332" x2="86005" y2="49049"/>
                          <a14:foregroundMark x1="88043" y1="47418" x2="89130" y2="45380"/>
                          <a14:foregroundMark x1="89266" y1="46739" x2="87364" y2="49049"/>
                          <a14:foregroundMark x1="88315" y1="47826" x2="88995" y2="44158"/>
                          <a14:foregroundMark x1="88179" y1="43071" x2="88451" y2="43614"/>
                          <a14:foregroundMark x1="88451" y1="42799" x2="89402" y2="44022"/>
                          <a14:foregroundMark x1="88179" y1="42663" x2="85598" y2="39538"/>
                          <a14:foregroundMark x1="85462" y1="39402" x2="88451" y2="42527"/>
                          <a14:foregroundMark x1="88859" y1="43071" x2="85462" y2="39946"/>
                          <a14:foregroundMark x1="85462" y1="39810" x2="88451" y2="42391"/>
                          <a14:foregroundMark x1="87364" y1="40761" x2="84647" y2="38859"/>
                          <a14:foregroundMark x1="82745" y1="35326" x2="84783" y2="39674"/>
                          <a14:foregroundMark x1="19158" y1="28804" x2="14946" y2="37092"/>
                          <a14:foregroundMark x1="18478" y1="26223" x2="13995" y2="30163"/>
                          <a14:foregroundMark x1="13995" y1="30163" x2="11957" y2="37908"/>
                          <a14:foregroundMark x1="11957" y1="37908" x2="19973" y2="44701"/>
                          <a14:foregroundMark x1="15897" y1="40217" x2="16984" y2="48098"/>
                          <a14:foregroundMark x1="15897" y1="44973" x2="16168" y2="50543"/>
                          <a14:foregroundMark x1="15489" y1="48505" x2="15625" y2="54484"/>
                          <a14:foregroundMark x1="15625" y1="54484" x2="15625" y2="54755"/>
                          <a14:foregroundMark x1="15625" y1="53261" x2="17799" y2="60190"/>
                          <a14:foregroundMark x1="17799" y1="60190" x2="18478" y2="61005"/>
                          <a14:foregroundMark x1="16984" y1="60190" x2="18207" y2="63723"/>
                          <a14:foregroundMark x1="15217" y1="54212" x2="19429" y2="64810"/>
                          <a14:foregroundMark x1="19022" y1="65217" x2="15897" y2="70516"/>
                          <a14:foregroundMark x1="15897" y1="70516" x2="22554" y2="71060"/>
                          <a14:foregroundMark x1="22554" y1="71060" x2="35054" y2="80435"/>
                          <a14:foregroundMark x1="35054" y1="80435" x2="40625" y2="82609"/>
                          <a14:foregroundMark x1="19158" y1="71739" x2="15625" y2="71875"/>
                          <a14:foregroundMark x1="15761" y1="70109" x2="16712" y2="68478"/>
                          <a14:foregroundMark x1="18071" y1="65761" x2="15897" y2="68478"/>
                          <a14:foregroundMark x1="15761" y1="67663" x2="15353" y2="69973"/>
                          <a14:foregroundMark x1="15489" y1="68071" x2="15082" y2="71739"/>
                          <a14:foregroundMark x1="15761" y1="68750" x2="14946" y2="70788"/>
                          <a14:foregroundMark x1="15761" y1="67935" x2="14810" y2="69973"/>
                          <a14:foregroundMark x1="16033" y1="67391" x2="15082" y2="69429"/>
                          <a14:foregroundMark x1="15082" y1="69973" x2="16848" y2="70245"/>
                          <a14:foregroundMark x1="82201" y1="69158" x2="80978" y2="71603"/>
                          <a14:foregroundMark x1="82201" y1="72147" x2="77989" y2="75272"/>
                          <a14:foregroundMark x1="83424" y1="66168" x2="85054" y2="62364"/>
                          <a14:foregroundMark x1="84647" y1="60598" x2="83424" y2="67663"/>
                          <a14:foregroundMark x1="83424" y1="67663" x2="86549" y2="64402"/>
                          <a14:foregroundMark x1="85054" y1="61005" x2="86549" y2="65489"/>
                          <a14:foregroundMark x1="84783" y1="59918" x2="87228" y2="63179"/>
                          <a14:foregroundMark x1="87228" y1="62500" x2="86141" y2="64674"/>
                          <a14:foregroundMark x1="85462" y1="61005" x2="87636" y2="62500"/>
                          <a14:foregroundMark x1="84375" y1="27853" x2="84783" y2="26766"/>
                          <a14:foregroundMark x1="85598" y1="26495" x2="85462" y2="29076"/>
                          <a14:foregroundMark x1="86413" y1="26087" x2="85598" y2="30027"/>
                          <a14:foregroundMark x1="86549" y1="28125" x2="83696" y2="32065"/>
                          <a14:foregroundMark x1="84783" y1="31658" x2="85326" y2="30978"/>
                          <a14:foregroundMark x1="80435" y1="26359" x2="77989" y2="23777"/>
                          <a14:foregroundMark x1="79348" y1="25000" x2="86277" y2="26087"/>
                          <a14:foregroundMark x1="27446" y1="21332" x2="28804" y2="22826"/>
                          <a14:foregroundMark x1="27310" y1="11685" x2="30571" y2="17935"/>
                          <a14:foregroundMark x1="30571" y1="17935" x2="30707" y2="18342"/>
                          <a14:foregroundMark x1="32609" y1="18886" x2="37092" y2="16712"/>
                          <a14:foregroundMark x1="30163" y1="14266" x2="31929" y2="17255"/>
                          <a14:foregroundMark x1="35870" y1="16168" x2="56658" y2="12364"/>
                          <a14:foregroundMark x1="56658" y1="12364" x2="76902" y2="22011"/>
                          <a14:foregroundMark x1="75000" y1="21196" x2="64538" y2="13723"/>
                          <a14:foregroundMark x1="61821" y1="13587" x2="74049" y2="19837"/>
                          <a14:foregroundMark x1="74049" y1="19837" x2="74049" y2="19837"/>
                          <a14:foregroundMark x1="13179" y1="29755" x2="11413" y2="36413"/>
                          <a14:foregroundMark x1="11413" y1="36413" x2="13043" y2="30571"/>
                          <a14:foregroundMark x1="13043" y1="30571" x2="16576" y2="27717"/>
                          <a14:foregroundMark x1="16440" y1="26630" x2="16304" y2="19973"/>
                          <a14:foregroundMark x1="16304" y1="19973" x2="16304" y2="23641"/>
                          <a14:foregroundMark x1="17527" y1="18478" x2="22826" y2="14946"/>
                          <a14:foregroundMark x1="22826" y1="14946" x2="26630" y2="14674"/>
                          <a14:foregroundMark x1="29484" y1="11821" x2="29891" y2="15897"/>
                          <a14:foregroundMark x1="20380" y1="15082" x2="16168" y2="19158"/>
                          <a14:foregroundMark x1="16168" y1="19158" x2="16033" y2="19565"/>
                          <a14:foregroundMark x1="19293" y1="16304" x2="26630" y2="12908"/>
                          <a14:foregroundMark x1="26630" y1="12908" x2="27853" y2="12772"/>
                          <a14:foregroundMark x1="27582" y1="11549" x2="30707" y2="13995"/>
                          <a14:foregroundMark x1="30571" y1="11957" x2="28668" y2="11549"/>
                          <a14:foregroundMark x1="28940" y1="11549" x2="30571" y2="13587"/>
                          <a14:foregroundMark x1="37772" y1="16304" x2="45245" y2="13451"/>
                          <a14:foregroundMark x1="45245" y1="13451" x2="53261" y2="12772"/>
                          <a14:foregroundMark x1="54755" y1="11549" x2="47826" y2="12092"/>
                          <a14:foregroundMark x1="47826" y1="12092" x2="36413" y2="15625"/>
                          <a14:foregroundMark x1="57201" y1="11821" x2="59375" y2="12500"/>
                          <a14:foregroundMark x1="65353" y1="14402" x2="73505" y2="19701"/>
                          <a14:foregroundMark x1="82880" y1="24864" x2="86413" y2="28261"/>
                          <a14:foregroundMark x1="83967" y1="27446" x2="85598" y2="26087"/>
                          <a14:foregroundMark x1="84375" y1="25000" x2="87092" y2="25951"/>
                          <a14:foregroundMark x1="86549" y1="25951" x2="84239" y2="28533"/>
                          <a14:foregroundMark x1="86549" y1="25000" x2="87228" y2="28940"/>
                          <a14:foregroundMark x1="87772" y1="25543" x2="87228" y2="29620"/>
                          <a14:foregroundMark x1="88315" y1="27038" x2="85462" y2="3029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331311" y="4724400"/>
              <a:ext cx="1884427" cy="1884427"/>
            </a:xfrm>
            <a:prstGeom prst="rect">
              <a:avLst/>
            </a:prstGeom>
          </p:spPr>
        </p:pic>
        <p:sp>
          <p:nvSpPr>
            <p:cNvPr id="2048" name="Rectangle: Rounded Corners 2047">
              <a:extLst>
                <a:ext uri="{FF2B5EF4-FFF2-40B4-BE49-F238E27FC236}">
                  <a16:creationId xmlns:a16="http://schemas.microsoft.com/office/drawing/2014/main" id="{D1714A81-7C2E-7C06-D3A6-A29B9EB6209F}"/>
                </a:ext>
              </a:extLst>
            </p:cNvPr>
            <p:cNvSpPr/>
            <p:nvPr/>
          </p:nvSpPr>
          <p:spPr>
            <a:xfrm>
              <a:off x="6614773" y="5994991"/>
              <a:ext cx="1462427" cy="374777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Read now</a:t>
              </a:r>
            </a:p>
          </p:txBody>
        </p:sp>
      </p:grpSp>
      <p:sp>
        <p:nvSpPr>
          <p:cNvPr id="2053" name="Rectangle: Rounded Corners 2052">
            <a:extLst>
              <a:ext uri="{FF2B5EF4-FFF2-40B4-BE49-F238E27FC236}">
                <a16:creationId xmlns:a16="http://schemas.microsoft.com/office/drawing/2014/main" id="{D048E02C-C9E1-8B72-AD71-47AB13716334}"/>
              </a:ext>
            </a:extLst>
          </p:cNvPr>
          <p:cNvSpPr/>
          <p:nvPr/>
        </p:nvSpPr>
        <p:spPr>
          <a:xfrm rot="16200000">
            <a:off x="6608501" y="2230699"/>
            <a:ext cx="2077973" cy="2188576"/>
          </a:xfrm>
          <a:prstGeom prst="roundRect">
            <a:avLst>
              <a:gd name="adj" fmla="val 9832"/>
            </a:avLst>
          </a:prstGeom>
          <a:gradFill>
            <a:gsLst>
              <a:gs pos="0">
                <a:srgbClr val="D9DBDC"/>
              </a:gs>
              <a:gs pos="100000">
                <a:srgbClr val="15232F"/>
              </a:gs>
            </a:gsLst>
            <a:lin ang="0" scaled="0"/>
          </a:gradFill>
          <a:ln>
            <a:noFill/>
          </a:ln>
          <a:effectLst>
            <a:outerShdw blurRad="203200" dist="127000" dir="252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95" name="Group 2094">
            <a:extLst>
              <a:ext uri="{FF2B5EF4-FFF2-40B4-BE49-F238E27FC236}">
                <a16:creationId xmlns:a16="http://schemas.microsoft.com/office/drawing/2014/main" id="{65AE21E5-1FCD-CE78-E264-11B66A25F3BF}"/>
              </a:ext>
            </a:extLst>
          </p:cNvPr>
          <p:cNvGrpSpPr/>
          <p:nvPr/>
        </p:nvGrpSpPr>
        <p:grpSpPr>
          <a:xfrm>
            <a:off x="6642551" y="2389748"/>
            <a:ext cx="2053708" cy="1896328"/>
            <a:chOff x="6642551" y="2542148"/>
            <a:chExt cx="2053708" cy="1896328"/>
          </a:xfrm>
        </p:grpSpPr>
        <p:sp>
          <p:nvSpPr>
            <p:cNvPr id="2055" name="TextBox 2054">
              <a:extLst>
                <a:ext uri="{FF2B5EF4-FFF2-40B4-BE49-F238E27FC236}">
                  <a16:creationId xmlns:a16="http://schemas.microsoft.com/office/drawing/2014/main" id="{B83AF31C-10FF-DAFD-24FD-9EF3FFB7C54D}"/>
                </a:ext>
              </a:extLst>
            </p:cNvPr>
            <p:cNvSpPr txBox="1"/>
            <p:nvPr/>
          </p:nvSpPr>
          <p:spPr>
            <a:xfrm>
              <a:off x="6642551" y="2732807"/>
              <a:ext cx="16379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CONTENT 2</a:t>
              </a: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5B0384F8-B378-2188-8B37-CDCDCB483EC6}"/>
                </a:ext>
              </a:extLst>
            </p:cNvPr>
            <p:cNvSpPr txBox="1"/>
            <p:nvPr/>
          </p:nvSpPr>
          <p:spPr>
            <a:xfrm>
              <a:off x="6666636" y="2542148"/>
              <a:ext cx="785793" cy="38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Author</a:t>
              </a: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059" name="Picture 2058">
              <a:extLst>
                <a:ext uri="{FF2B5EF4-FFF2-40B4-BE49-F238E27FC236}">
                  <a16:creationId xmlns:a16="http://schemas.microsoft.com/office/drawing/2014/main" id="{EC7E7598-B070-6D2F-85D9-1C5F7B474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609" b="91033" l="6658" r="92120">
                          <a14:foregroundMark x1="30978" y1="33967" x2="20380" y2="56250"/>
                          <a14:foregroundMark x1="26359" y1="30707" x2="31250" y2="48913"/>
                          <a14:foregroundMark x1="31250" y1="48913" x2="34239" y2="41712"/>
                          <a14:foregroundMark x1="30435" y1="35326" x2="47011" y2="72283"/>
                          <a14:foregroundMark x1="47011" y1="72283" x2="52853" y2="62772"/>
                          <a14:foregroundMark x1="49592" y1="55571" x2="55842" y2="73370"/>
                          <a14:foregroundMark x1="55842" y1="73370" x2="62364" y2="69973"/>
                          <a14:foregroundMark x1="59511" y1="62636" x2="47554" y2="77310"/>
                          <a14:foregroundMark x1="47554" y1="77310" x2="48370" y2="74592"/>
                          <a14:foregroundMark x1="31250" y1="68750" x2="14674" y2="74457"/>
                          <a14:foregroundMark x1="14674" y1="74457" x2="25951" y2="74864"/>
                          <a14:foregroundMark x1="36413" y1="77582" x2="48505" y2="85326"/>
                          <a14:foregroundMark x1="48505" y1="85326" x2="52989" y2="85598"/>
                          <a14:foregroundMark x1="41712" y1="80435" x2="41712" y2="89674"/>
                          <a14:foregroundMark x1="34783" y1="83152" x2="39946" y2="86957"/>
                          <a14:foregroundMark x1="30299" y1="86005" x2="28533" y2="87772"/>
                          <a14:foregroundMark x1="23777" y1="83832" x2="30027" y2="88723"/>
                          <a14:foregroundMark x1="26359" y1="84511" x2="34239" y2="87636"/>
                          <a14:foregroundMark x1="34375" y1="88859" x2="40217" y2="89674"/>
                          <a14:foregroundMark x1="45788" y1="88995" x2="44022" y2="89538"/>
                          <a14:foregroundMark x1="40082" y1="90082" x2="42663" y2="90217"/>
                          <a14:foregroundMark x1="57473" y1="74592" x2="71875" y2="72554"/>
                          <a14:foregroundMark x1="78261" y1="68478" x2="82880" y2="76223"/>
                          <a14:foregroundMark x1="79484" y1="72147" x2="64538" y2="84375"/>
                          <a14:foregroundMark x1="70788" y1="75951" x2="78804" y2="77717"/>
                          <a14:foregroundMark x1="78804" y1="77717" x2="82609" y2="75272"/>
                          <a14:foregroundMark x1="76359" y1="72418" x2="73913" y2="73234"/>
                          <a14:foregroundMark x1="72418" y1="77989" x2="68342" y2="83832"/>
                          <a14:foregroundMark x1="68342" y1="83832" x2="72962" y2="83696"/>
                          <a14:foregroundMark x1="78125" y1="80299" x2="68342" y2="86957"/>
                          <a14:foregroundMark x1="75815" y1="83152" x2="78397" y2="83560"/>
                          <a14:foregroundMark x1="81658" y1="80299" x2="83288" y2="79891"/>
                          <a14:foregroundMark x1="82065" y1="80435" x2="76359" y2="86005"/>
                          <a14:foregroundMark x1="76359" y1="86005" x2="76359" y2="86005"/>
                          <a14:foregroundMark x1="73370" y1="86685" x2="63859" y2="91033"/>
                          <a14:foregroundMark x1="13995" y1="65897" x2="11821" y2="58696"/>
                          <a14:foregroundMark x1="14946" y1="49049" x2="13995" y2="31658"/>
                          <a14:foregroundMark x1="16984" y1="24864" x2="18207" y2="47147"/>
                          <a14:foregroundMark x1="14674" y1="27853" x2="13859" y2="47011"/>
                          <a14:foregroundMark x1="15082" y1="28261" x2="12772" y2="38315"/>
                          <a14:foregroundMark x1="12772" y1="38315" x2="13451" y2="47690"/>
                          <a14:foregroundMark x1="12500" y1="30027" x2="10734" y2="42527"/>
                          <a14:foregroundMark x1="10734" y1="42527" x2="12500" y2="43342"/>
                          <a14:foregroundMark x1="11685" y1="30842" x2="12772" y2="41033"/>
                          <a14:foregroundMark x1="12772" y1="41033" x2="15897" y2="46467"/>
                          <a14:foregroundMark x1="14402" y1="44837" x2="11413" y2="70245"/>
                          <a14:foregroundMark x1="13451" y1="67527" x2="12636" y2="80027"/>
                          <a14:foregroundMark x1="14130" y1="64266" x2="9375" y2="52038"/>
                          <a14:foregroundMark x1="9375" y1="52038" x2="13995" y2="60054"/>
                          <a14:foregroundMark x1="13995" y1="60054" x2="13995" y2="60054"/>
                          <a14:foregroundMark x1="15761" y1="37908" x2="14810" y2="46739"/>
                          <a14:foregroundMark x1="10462" y1="34918" x2="11821" y2="41440"/>
                          <a14:foregroundMark x1="8832" y1="33016" x2="9918" y2="41848"/>
                          <a14:foregroundMark x1="10734" y1="36821" x2="7880" y2="39402"/>
                          <a14:foregroundMark x1="6929" y1="35734" x2="8560" y2="41712"/>
                          <a14:foregroundMark x1="8560" y1="41712" x2="8560" y2="41712"/>
                          <a14:foregroundMark x1="15897" y1="25000" x2="14946" y2="23505"/>
                          <a14:foregroundMark x1="14946" y1="26087" x2="23505" y2="34783"/>
                          <a14:foregroundMark x1="25408" y1="44701" x2="30707" y2="60190"/>
                          <a14:foregroundMark x1="30027" y1="60054" x2="23913" y2="50136"/>
                          <a14:foregroundMark x1="23913" y1="50136" x2="25679" y2="63587"/>
                          <a14:foregroundMark x1="25679" y1="63587" x2="26359" y2="64130"/>
                          <a14:foregroundMark x1="25951" y1="58696" x2="19701" y2="60598"/>
                          <a14:foregroundMark x1="17799" y1="62092" x2="15897" y2="61413"/>
                          <a14:foregroundMark x1="13315" y1="62772" x2="19973" y2="63723"/>
                          <a14:foregroundMark x1="57337" y1="55435" x2="68207" y2="60054"/>
                          <a14:foregroundMark x1="70109" y1="46875" x2="79212" y2="53261"/>
                          <a14:foregroundMark x1="79212" y1="53261" x2="83560" y2="53668"/>
                          <a14:foregroundMark x1="79076" y1="49049" x2="79484" y2="55571"/>
                          <a14:foregroundMark x1="79484" y1="55571" x2="77582" y2="58560"/>
                          <a14:foregroundMark x1="61821" y1="46603" x2="71467" y2="54620"/>
                          <a14:foregroundMark x1="69565" y1="47690" x2="62364" y2="46875"/>
                          <a14:foregroundMark x1="62364" y1="46875" x2="58288" y2="50000"/>
                          <a14:foregroundMark x1="60870" y1="48370" x2="68342" y2="34783"/>
                          <a14:foregroundMark x1="70516" y1="37500" x2="75408" y2="42527"/>
                          <a14:foregroundMark x1="75408" y1="42527" x2="75408" y2="41984"/>
                          <a14:foregroundMark x1="27174" y1="19565" x2="35870" y2="13859"/>
                          <a14:foregroundMark x1="35870" y1="13859" x2="43750" y2="11685"/>
                          <a14:foregroundMark x1="43750" y1="11685" x2="60734" y2="14946"/>
                          <a14:foregroundMark x1="60734" y1="14946" x2="73098" y2="25000"/>
                          <a14:foregroundMark x1="73098" y1="25000" x2="75679" y2="28533"/>
                          <a14:foregroundMark x1="78397" y1="20109" x2="81929" y2="33288"/>
                          <a14:foregroundMark x1="81929" y1="33288" x2="81793" y2="41304"/>
                          <a14:foregroundMark x1="78397" y1="36685" x2="85598" y2="53804"/>
                          <a14:foregroundMark x1="85054" y1="46060" x2="89538" y2="55707"/>
                          <a14:foregroundMark x1="89538" y1="55707" x2="89946" y2="59239"/>
                          <a14:foregroundMark x1="76359" y1="18207" x2="80707" y2="14538"/>
                          <a14:foregroundMark x1="78397" y1="11957" x2="78397" y2="11957"/>
                          <a14:foregroundMark x1="80027" y1="14130" x2="80027" y2="14130"/>
                          <a14:foregroundMark x1="81250" y1="11957" x2="81250" y2="11957"/>
                          <a14:foregroundMark x1="79755" y1="9647" x2="79755" y2="9647"/>
                          <a14:foregroundMark x1="79484" y1="7609" x2="79484" y2="7609"/>
                          <a14:foregroundMark x1="86005" y1="22011" x2="86005" y2="22011"/>
                          <a14:foregroundMark x1="89130" y1="18071" x2="89130" y2="18071"/>
                          <a14:foregroundMark x1="88451" y1="40353" x2="88451" y2="40353"/>
                          <a14:foregroundMark x1="90353" y1="41033" x2="87228" y2="39538"/>
                          <a14:foregroundMark x1="89130" y1="40217" x2="86549" y2="42663"/>
                          <a14:foregroundMark x1="89946" y1="41168" x2="90625" y2="41168"/>
                          <a14:foregroundMark x1="90625" y1="41168" x2="90625" y2="41168"/>
                          <a14:foregroundMark x1="72962" y1="59239" x2="73913" y2="67120"/>
                          <a14:foregroundMark x1="55978" y1="67120" x2="25815" y2="49728"/>
                          <a14:foregroundMark x1="22826" y1="14266" x2="22826" y2="30978"/>
                          <a14:foregroundMark x1="34647" y1="11549" x2="28940" y2="19158"/>
                          <a14:foregroundMark x1="21875" y1="12908" x2="22826" y2="13859"/>
                          <a14:foregroundMark x1="24864" y1="12636" x2="27038" y2="14402"/>
                          <a14:foregroundMark x1="26902" y1="12092" x2="27853" y2="14810"/>
                          <a14:foregroundMark x1="27038" y1="11821" x2="20788" y2="12500"/>
                          <a14:foregroundMark x1="20788" y1="12500" x2="18342" y2="25000"/>
                          <a14:foregroundMark x1="13995" y1="24049" x2="14266" y2="21739"/>
                          <a14:foregroundMark x1="35462" y1="9918" x2="44022" y2="8152"/>
                          <a14:foregroundMark x1="44022" y1="8152" x2="52446" y2="9783"/>
                          <a14:foregroundMark x1="52446" y1="9783" x2="67935" y2="18342"/>
                          <a14:foregroundMark x1="63315" y1="11685" x2="66168" y2="14266"/>
                          <a14:foregroundMark x1="88315" y1="26223" x2="87772" y2="24728"/>
                          <a14:foregroundMark x1="9375" y1="60734" x2="8696" y2="62228"/>
                          <a14:foregroundMark x1="9647" y1="59918" x2="10734" y2="63859"/>
                          <a14:foregroundMark x1="10870" y1="63315" x2="12908" y2="67120"/>
                          <a14:foregroundMark x1="11141" y1="62364" x2="13315" y2="68207"/>
                          <a14:foregroundMark x1="12636" y1="70652" x2="12772" y2="74049"/>
                          <a14:foregroundMark x1="91848" y1="80571" x2="89946" y2="80571"/>
                          <a14:foregroundMark x1="88179" y1="79212" x2="85326" y2="82473"/>
                          <a14:foregroundMark x1="89946" y1="70245" x2="89946" y2="75136"/>
                          <a14:foregroundMark x1="89946" y1="76630" x2="91033" y2="80707"/>
                          <a14:foregroundMark x1="91848" y1="79348" x2="91033" y2="78397"/>
                          <a14:foregroundMark x1="92120" y1="78940" x2="92120" y2="78940"/>
                          <a14:foregroundMark x1="92120" y1="78397" x2="91033" y2="79620"/>
                          <a14:foregroundMark x1="79891" y1="13723" x2="79891" y2="13723"/>
                          <a14:foregroundMark x1="80027" y1="13315" x2="80027" y2="133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76914" y="3019131"/>
              <a:ext cx="1419345" cy="1419345"/>
            </a:xfrm>
            <a:prstGeom prst="rect">
              <a:avLst/>
            </a:prstGeom>
          </p:spPr>
        </p:pic>
        <p:sp>
          <p:nvSpPr>
            <p:cNvPr id="2058" name="Rectangle: Rounded Corners 2057">
              <a:extLst>
                <a:ext uri="{FF2B5EF4-FFF2-40B4-BE49-F238E27FC236}">
                  <a16:creationId xmlns:a16="http://schemas.microsoft.com/office/drawing/2014/main" id="{FAFD2A05-BDB4-44F7-FBDC-9688866B47E4}"/>
                </a:ext>
              </a:extLst>
            </p:cNvPr>
            <p:cNvSpPr/>
            <p:nvPr/>
          </p:nvSpPr>
          <p:spPr>
            <a:xfrm>
              <a:off x="6721215" y="4009731"/>
              <a:ext cx="1130329" cy="428745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Read now</a:t>
              </a:r>
            </a:p>
          </p:txBody>
        </p:sp>
      </p:grpSp>
      <p:grpSp>
        <p:nvGrpSpPr>
          <p:cNvPr id="2094" name="Group 2093">
            <a:extLst>
              <a:ext uri="{FF2B5EF4-FFF2-40B4-BE49-F238E27FC236}">
                <a16:creationId xmlns:a16="http://schemas.microsoft.com/office/drawing/2014/main" id="{4FDCB21E-8B34-2B44-9332-063A92B002E9}"/>
              </a:ext>
            </a:extLst>
          </p:cNvPr>
          <p:cNvGrpSpPr/>
          <p:nvPr/>
        </p:nvGrpSpPr>
        <p:grpSpPr>
          <a:xfrm>
            <a:off x="9108273" y="2306572"/>
            <a:ext cx="2188576" cy="2077974"/>
            <a:chOff x="9108273" y="2458972"/>
            <a:chExt cx="2188576" cy="2077974"/>
          </a:xfrm>
        </p:grpSpPr>
        <p:sp>
          <p:nvSpPr>
            <p:cNvPr id="2062" name="Rectangle: Rounded Corners 2061">
              <a:extLst>
                <a:ext uri="{FF2B5EF4-FFF2-40B4-BE49-F238E27FC236}">
                  <a16:creationId xmlns:a16="http://schemas.microsoft.com/office/drawing/2014/main" id="{44066F02-1D78-C631-CD31-DF3645BDDBD9}"/>
                </a:ext>
              </a:extLst>
            </p:cNvPr>
            <p:cNvSpPr/>
            <p:nvPr/>
          </p:nvSpPr>
          <p:spPr>
            <a:xfrm rot="16200000">
              <a:off x="9163574" y="2403671"/>
              <a:ext cx="2077974" cy="2188576"/>
            </a:xfrm>
            <a:prstGeom prst="roundRect">
              <a:avLst>
                <a:gd name="adj" fmla="val 9832"/>
              </a:avLst>
            </a:prstGeom>
            <a:gradFill>
              <a:gsLst>
                <a:gs pos="0">
                  <a:srgbClr val="E4D2C6"/>
                </a:gs>
                <a:gs pos="100000">
                  <a:srgbClr val="C39F81"/>
                </a:gs>
              </a:gsLst>
              <a:lin ang="0" scaled="0"/>
            </a:gradFill>
            <a:ln>
              <a:noFill/>
            </a:ln>
            <a:effectLst>
              <a:outerShdw blurRad="203200" dist="127000" dir="252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63" name="TextBox 2062">
              <a:extLst>
                <a:ext uri="{FF2B5EF4-FFF2-40B4-BE49-F238E27FC236}">
                  <a16:creationId xmlns:a16="http://schemas.microsoft.com/office/drawing/2014/main" id="{39539404-F10D-BB8B-F9E5-3A3092FDEEE6}"/>
                </a:ext>
              </a:extLst>
            </p:cNvPr>
            <p:cNvSpPr txBox="1"/>
            <p:nvPr/>
          </p:nvSpPr>
          <p:spPr>
            <a:xfrm>
              <a:off x="9197624" y="2667000"/>
              <a:ext cx="16379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</a:defRPr>
              </a:lvl1pPr>
            </a:lstStyle>
            <a:p>
              <a:r>
                <a:rPr lang="en-US"/>
                <a:t>CONTENT 3</a:t>
              </a:r>
            </a:p>
          </p:txBody>
        </p:sp>
        <p:sp>
          <p:nvSpPr>
            <p:cNvPr id="2064" name="TextBox 2063">
              <a:extLst>
                <a:ext uri="{FF2B5EF4-FFF2-40B4-BE49-F238E27FC236}">
                  <a16:creationId xmlns:a16="http://schemas.microsoft.com/office/drawing/2014/main" id="{CA856353-013E-BFA8-B84A-1E78381CBAAE}"/>
                </a:ext>
              </a:extLst>
            </p:cNvPr>
            <p:cNvSpPr txBox="1"/>
            <p:nvPr/>
          </p:nvSpPr>
          <p:spPr>
            <a:xfrm>
              <a:off x="9221709" y="2514600"/>
              <a:ext cx="785793" cy="38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Author</a:t>
              </a: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067" name="Picture 2066">
              <a:extLst>
                <a:ext uri="{FF2B5EF4-FFF2-40B4-BE49-F238E27FC236}">
                  <a16:creationId xmlns:a16="http://schemas.microsoft.com/office/drawing/2014/main" id="{4559C729-84CC-A9D3-A367-05B527FD5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212" b="96332" l="4620" r="96332">
                          <a14:foregroundMark x1="28804" y1="8152" x2="27310" y2="13587"/>
                          <a14:foregroundMark x1="27989" y1="11277" x2="38723" y2="25951"/>
                          <a14:foregroundMark x1="38723" y1="25951" x2="40625" y2="26359"/>
                          <a14:foregroundMark x1="38043" y1="22826" x2="43478" y2="28668"/>
                          <a14:foregroundMark x1="43478" y1="28668" x2="52989" y2="32609"/>
                          <a14:foregroundMark x1="54620" y1="30707" x2="51359" y2="45788"/>
                          <a14:foregroundMark x1="53668" y1="32201" x2="55978" y2="18342"/>
                          <a14:foregroundMark x1="50815" y1="13451" x2="77174" y2="22962"/>
                          <a14:foregroundMark x1="69022" y1="24457" x2="56929" y2="28397"/>
                          <a14:foregroundMark x1="56250" y1="15217" x2="46739" y2="15489"/>
                          <a14:foregroundMark x1="46739" y1="15489" x2="38451" y2="22826"/>
                          <a14:foregroundMark x1="43071" y1="21332" x2="44158" y2="19022"/>
                          <a14:foregroundMark x1="51359" y1="18342" x2="32745" y2="11821"/>
                          <a14:foregroundMark x1="48234" y1="11685" x2="41304" y2="11277"/>
                          <a14:foregroundMark x1="32745" y1="11141" x2="62092" y2="12500"/>
                          <a14:foregroundMark x1="73777" y1="16712" x2="69837" y2="18478"/>
                          <a14:foregroundMark x1="62908" y1="21603" x2="64266" y2="28940"/>
                          <a14:foregroundMark x1="64266" y1="28940" x2="64538" y2="28533"/>
                          <a14:foregroundMark x1="62636" y1="22962" x2="68614" y2="24185"/>
                          <a14:foregroundMark x1="55571" y1="17663" x2="63995" y2="20652"/>
                          <a14:foregroundMark x1="43478" y1="16440" x2="62500" y2="19158"/>
                          <a14:foregroundMark x1="61141" y1="18750" x2="67799" y2="24321"/>
                          <a14:foregroundMark x1="67799" y1="24321" x2="71332" y2="24185"/>
                          <a14:foregroundMark x1="44973" y1="16168" x2="63451" y2="21060"/>
                          <a14:foregroundMark x1="53940" y1="18207" x2="50679" y2="16304"/>
                          <a14:foregroundMark x1="51223" y1="16576" x2="57609" y2="20652"/>
                          <a14:foregroundMark x1="57609" y1="20652" x2="58424" y2="19565"/>
                          <a14:foregroundMark x1="55163" y1="15217" x2="62772" y2="16712"/>
                          <a14:foregroundMark x1="60462" y1="15761" x2="60598" y2="18207"/>
                          <a14:foregroundMark x1="57880" y1="16712" x2="58696" y2="18886"/>
                          <a14:foregroundMark x1="57745" y1="18207" x2="59103" y2="26630"/>
                          <a14:foregroundMark x1="59103" y1="26630" x2="55571" y2="36685"/>
                          <a14:foregroundMark x1="49321" y1="56250" x2="52989" y2="57201"/>
                          <a14:foregroundMark x1="54348" y1="53533" x2="52446" y2="61413"/>
                          <a14:foregroundMark x1="38587" y1="61277" x2="50408" y2="62636"/>
                          <a14:foregroundMark x1="50543" y1="62636" x2="50136" y2="70788"/>
                          <a14:foregroundMark x1="50136" y1="70788" x2="51766" y2="69022"/>
                          <a14:foregroundMark x1="45788" y1="63723" x2="57473" y2="69293"/>
                          <a14:foregroundMark x1="57473" y1="69293" x2="62908" y2="64946"/>
                          <a14:foregroundMark x1="60326" y1="63723" x2="64266" y2="65489"/>
                          <a14:foregroundMark x1="63451" y1="63043" x2="64266" y2="72011"/>
                          <a14:foregroundMark x1="64266" y1="72011" x2="67663" y2="66304"/>
                          <a14:foregroundMark x1="66168" y1="63995" x2="68342" y2="71196"/>
                          <a14:foregroundMark x1="68342" y1="71196" x2="68207" y2="70245"/>
                          <a14:foregroundMark x1="59783" y1="63995" x2="64946" y2="72418"/>
                          <a14:foregroundMark x1="64946" y1="72418" x2="68342" y2="70652"/>
                          <a14:foregroundMark x1="64538" y1="71196" x2="54348" y2="78804"/>
                          <a14:foregroundMark x1="54348" y1="78804" x2="50679" y2="76223"/>
                          <a14:foregroundMark x1="44701" y1="66304" x2="42527" y2="68750"/>
                          <a14:foregroundMark x1="41168" y1="63315" x2="44973" y2="75408"/>
                          <a14:foregroundMark x1="43750" y1="72962" x2="40082" y2="75951"/>
                          <a14:foregroundMark x1="27310" y1="79212" x2="26630" y2="81386"/>
                          <a14:foregroundMark x1="22690" y1="80163" x2="24864" y2="82609"/>
                          <a14:foregroundMark x1="20245" y1="79212" x2="24457" y2="85462"/>
                          <a14:foregroundMark x1="19837" y1="82065" x2="33560" y2="91576"/>
                          <a14:foregroundMark x1="33560" y1="91576" x2="40625" y2="93207"/>
                          <a14:foregroundMark x1="46060" y1="91984" x2="50679" y2="91984"/>
                          <a14:foregroundMark x1="50679" y1="91984" x2="67935" y2="88995"/>
                          <a14:foregroundMark x1="69973" y1="88043" x2="74864" y2="83152"/>
                          <a14:foregroundMark x1="76087" y1="81386" x2="78261" y2="69022"/>
                          <a14:foregroundMark x1="78804" y1="62772" x2="89130" y2="56522"/>
                          <a14:foregroundMark x1="86957" y1="53533" x2="45924" y2="73641"/>
                          <a14:foregroundMark x1="50408" y1="67935" x2="59103" y2="60870"/>
                          <a14:foregroundMark x1="62500" y1="59239" x2="63995" y2="66168"/>
                          <a14:foregroundMark x1="57065" y1="67120" x2="60462" y2="60598"/>
                          <a14:foregroundMark x1="61685" y1="61957" x2="63723" y2="66984"/>
                          <a14:foregroundMark x1="76495" y1="16033" x2="90897" y2="36141"/>
                          <a14:foregroundMark x1="88859" y1="42391" x2="88043" y2="36549"/>
                          <a14:foregroundMark x1="88179" y1="36685" x2="95443" y2="46656"/>
                          <a14:foregroundMark x1="95140" y1="46669" x2="92120" y2="43750"/>
                          <a14:foregroundMark x1="13043" y1="28804" x2="9783" y2="38315"/>
                          <a14:foregroundMark x1="10462" y1="34918" x2="8424" y2="41576"/>
                          <a14:foregroundMark x1="8967" y1="41984" x2="6386" y2="55707"/>
                          <a14:foregroundMark x1="6386" y1="55707" x2="6386" y2="55707"/>
                          <a14:foregroundMark x1="6386" y1="55571" x2="7880" y2="59239"/>
                          <a14:foregroundMark x1="8288" y1="60598" x2="12092" y2="69158"/>
                          <a14:foregroundMark x1="19293" y1="27310" x2="20516" y2="26359"/>
                          <a14:foregroundMark x1="16440" y1="35190" x2="14266" y2="34783"/>
                          <a14:foregroundMark x1="12364" y1="33696" x2="9511" y2="37228"/>
                          <a14:foregroundMark x1="9239" y1="35598" x2="11141" y2="37092"/>
                          <a14:foregroundMark x1="11141" y1="36957" x2="13315" y2="37500"/>
                          <a14:foregroundMark x1="10054" y1="35054" x2="15353" y2="38451"/>
                          <a14:foregroundMark x1="14266" y1="37092" x2="12228" y2="36549"/>
                          <a14:foregroundMark x1="86005" y1="83967" x2="88179" y2="84239"/>
                          <a14:foregroundMark x1="48098" y1="75543" x2="50815" y2="78668"/>
                          <a14:foregroundMark x1="38451" y1="72554" x2="35734" y2="76223"/>
                          <a14:foregroundMark x1="9647" y1="87500" x2="11005" y2="87772"/>
                          <a14:foregroundMark x1="12908" y1="88315" x2="13451" y2="88315"/>
                          <a14:foregroundMark x1="19293" y1="92391" x2="21060" y2="91984"/>
                          <a14:foregroundMark x1="5027" y1="68342" x2="5978" y2="66576"/>
                          <a14:foregroundMark x1="81733" y1="84828" x2="80271" y2="86844"/>
                          <a14:foregroundMark x1="55820" y1="5271" x2="63430" y2="8574"/>
                          <a14:foregroundMark x1="72928" y1="11069" x2="73370" y2="11277"/>
                          <a14:foregroundMark x1="22011" y1="8424" x2="19565" y2="11957"/>
                          <a14:foregroundMark x1="18886" y1="14946" x2="17799" y2="19429"/>
                          <a14:foregroundMark x1="18118" y1="16823" x2="9239" y2="29620"/>
                          <a14:foregroundMark x1="18478" y1="16304" x2="18571" y2="16170"/>
                          <a14:foregroundMark x1="12561" y1="12627" x2="14402" y2="15082"/>
                          <a14:foregroundMark x1="12072" y1="11865" x2="11141" y2="14402"/>
                          <a14:foregroundMark x1="12908" y1="8832" x2="12908" y2="8832"/>
                          <a14:foregroundMark x1="10462" y1="12772" x2="15217" y2="14538"/>
                          <a14:foregroundMark x1="11957" y1="21196" x2="12908" y2="21196"/>
                          <a14:foregroundMark x1="87543" y1="17342" x2="87364" y2="17120"/>
                          <a14:foregroundMark x1="94109" y1="60557" x2="94909" y2="55666"/>
                          <a14:foregroundMark x1="95444" y1="46656" x2="92862" y2="31593"/>
                          <a14:foregroundMark x1="94973" y1="44022" x2="96322" y2="46616"/>
                          <a14:foregroundMark x1="93886" y1="53533" x2="93342" y2="58560"/>
                          <a14:foregroundMark x1="85190" y1="72826" x2="79212" y2="79076"/>
                          <a14:foregroundMark x1="73913" y1="91440" x2="71451" y2="92214"/>
                          <a14:foregroundMark x1="24728" y1="91440" x2="27174" y2="92527"/>
                          <a14:foregroundMark x1="31488" y1="93455" x2="32473" y2="93614"/>
                          <a14:foregroundMark x1="30682" y1="94293" x2="31522" y2="94293"/>
                          <a14:foregroundMark x1="41525" y1="95783" x2="43342" y2="95245"/>
                          <a14:foregroundMark x1="12772" y1="8967" x2="12772" y2="8967"/>
                          <a14:foregroundMark x1="12364" y1="7880" x2="12364" y2="7880"/>
                          <a14:backgroundMark x1="27717" y1="93614" x2="30027" y2="94973"/>
                          <a14:backgroundMark x1="33696" y1="96603" x2="37500" y2="98098"/>
                          <a14:backgroundMark x1="40625" y1="96875" x2="37500" y2="95652"/>
                          <a14:backgroundMark x1="38859" y1="96603" x2="40761" y2="96875"/>
                          <a14:backgroundMark x1="72283" y1="92935" x2="72147" y2="93478"/>
                          <a14:backgroundMark x1="72147" y1="93342" x2="69429" y2="93207"/>
                          <a14:backgroundMark x1="77853" y1="91033" x2="77853" y2="91033"/>
                          <a14:backgroundMark x1="78804" y1="87364" x2="78804" y2="87364"/>
                          <a14:backgroundMark x1="77717" y1="89674" x2="77717" y2="89674"/>
                          <a14:backgroundMark x1="78397" y1="89946" x2="79755" y2="91848"/>
                          <a14:backgroundMark x1="78533" y1="89130" x2="78533" y2="91033"/>
                          <a14:backgroundMark x1="79076" y1="87228" x2="80163" y2="90489"/>
                          <a14:backgroundMark x1="81929" y1="84375" x2="83288" y2="83152"/>
                          <a14:backgroundMark x1="84783" y1="81658" x2="85326" y2="80842"/>
                          <a14:backgroundMark x1="85326" y1="80571" x2="83016" y2="81793"/>
                          <a14:backgroundMark x1="90625" y1="72554" x2="86685" y2="78533"/>
                          <a14:backgroundMark x1="85734" y1="79891" x2="87228" y2="78261"/>
                          <a14:backgroundMark x1="86685" y1="78804" x2="84647" y2="80978"/>
                          <a14:backgroundMark x1="92799" y1="65625" x2="93478" y2="65489"/>
                          <a14:backgroundMark x1="94565" y1="64266" x2="93614" y2="63451"/>
                          <a14:backgroundMark x1="97011" y1="49728" x2="97283" y2="50815"/>
                          <a14:backgroundMark x1="96603" y1="46603" x2="97011" y2="55571"/>
                          <a14:backgroundMark x1="87908" y1="20924" x2="90761" y2="23913"/>
                          <a14:backgroundMark x1="91848" y1="27310" x2="94158" y2="30842"/>
                          <a14:backgroundMark x1="94973" y1="33424" x2="93614" y2="31386"/>
                          <a14:backgroundMark x1="89402" y1="22554" x2="93207" y2="27310"/>
                          <a14:backgroundMark x1="88587" y1="19429" x2="89402" y2="17255"/>
                          <a14:backgroundMark x1="88179" y1="19973" x2="88723" y2="19022"/>
                          <a14:backgroundMark x1="88723" y1="19293" x2="88995" y2="19293"/>
                          <a14:backgroundMark x1="87908" y1="19701" x2="89946" y2="18342"/>
                          <a14:backgroundMark x1="88179" y1="18207" x2="88043" y2="19701"/>
                          <a14:backgroundMark x1="88995" y1="17527" x2="88587" y2="18071"/>
                          <a14:backgroundMark x1="88587" y1="16984" x2="89266" y2="18886"/>
                          <a14:backgroundMark x1="88723" y1="18342" x2="88723" y2="18342"/>
                          <a14:backgroundMark x1="64946" y1="6793" x2="70788" y2="9239"/>
                          <a14:backgroundMark x1="70652" y1="9103" x2="73370" y2="10598"/>
                          <a14:backgroundMark x1="37772" y1="5571" x2="34918" y2="6929"/>
                          <a14:backgroundMark x1="10870" y1="11141" x2="12364" y2="9511"/>
                          <a14:backgroundMark x1="12772" y1="10190" x2="11005" y2="10190"/>
                          <a14:backgroundMark x1="18342" y1="16848" x2="18614" y2="15353"/>
                          <a14:backgroundMark x1="33288" y1="8424" x2="34511" y2="6250"/>
                          <a14:backgroundMark x1="33696" y1="7065" x2="33967" y2="8152"/>
                          <a14:backgroundMark x1="41440" y1="5435" x2="42935" y2="5027"/>
                          <a14:backgroundMark x1="43750" y1="4620" x2="50951" y2="4891"/>
                          <a14:backgroundMark x1="51359" y1="4891" x2="55978" y2="5027"/>
                          <a14:backgroundMark x1="49049" y1="4891" x2="51359" y2="5299"/>
                          <a14:backgroundMark x1="39266" y1="4076" x2="41984" y2="4620"/>
                          <a14:backgroundMark x1="63451" y1="6929" x2="64266" y2="5842"/>
                          <a14:backgroundMark x1="64402" y1="5435" x2="65353" y2="6250"/>
                          <a14:backgroundMark x1="36957" y1="6250" x2="40082" y2="4620"/>
                          <a14:backgroundMark x1="42120" y1="4755" x2="43614" y2="4348"/>
                          <a14:backgroundMark x1="43342" y1="4620" x2="43478" y2="4755"/>
                          <a14:backgroundMark x1="91576" y1="70109" x2="93478" y2="66033"/>
                          <a14:backgroundMark x1="92391" y1="66984" x2="91440" y2="72554"/>
                          <a14:backgroundMark x1="92799" y1="69158" x2="95516" y2="63315"/>
                          <a14:backgroundMark x1="94158" y1="63179" x2="90761" y2="69429"/>
                          <a14:backgroundMark x1="95516" y1="61549" x2="93207" y2="64266"/>
                          <a14:backgroundMark x1="92527" y1="68071" x2="92935" y2="73777"/>
                          <a14:backgroundMark x1="91440" y1="72690" x2="91440" y2="7296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915723" y="3048000"/>
              <a:ext cx="1350619" cy="1350619"/>
            </a:xfrm>
            <a:prstGeom prst="rect">
              <a:avLst/>
            </a:prstGeom>
            <a:noFill/>
          </p:spPr>
        </p:pic>
        <p:sp>
          <p:nvSpPr>
            <p:cNvPr id="2066" name="Rectangle: Rounded Corners 2065">
              <a:extLst>
                <a:ext uri="{FF2B5EF4-FFF2-40B4-BE49-F238E27FC236}">
                  <a16:creationId xmlns:a16="http://schemas.microsoft.com/office/drawing/2014/main" id="{8F28FF9A-EE49-70D1-6DD0-BD8136B51EA2}"/>
                </a:ext>
              </a:extLst>
            </p:cNvPr>
            <p:cNvSpPr/>
            <p:nvPr/>
          </p:nvSpPr>
          <p:spPr>
            <a:xfrm>
              <a:off x="9276289" y="4009731"/>
              <a:ext cx="1163112" cy="428745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Read now</a:t>
              </a:r>
            </a:p>
          </p:txBody>
        </p:sp>
      </p:grpSp>
      <p:grpSp>
        <p:nvGrpSpPr>
          <p:cNvPr id="2096" name="Group 2095">
            <a:extLst>
              <a:ext uri="{FF2B5EF4-FFF2-40B4-BE49-F238E27FC236}">
                <a16:creationId xmlns:a16="http://schemas.microsoft.com/office/drawing/2014/main" id="{55D8805A-3037-7263-FF58-12DA0E1A8792}"/>
              </a:ext>
            </a:extLst>
          </p:cNvPr>
          <p:cNvGrpSpPr/>
          <p:nvPr/>
        </p:nvGrpSpPr>
        <p:grpSpPr>
          <a:xfrm>
            <a:off x="1011824" y="4600866"/>
            <a:ext cx="2188576" cy="1952334"/>
            <a:chOff x="1011824" y="4753266"/>
            <a:chExt cx="2188576" cy="1952334"/>
          </a:xfrm>
        </p:grpSpPr>
        <p:sp>
          <p:nvSpPr>
            <p:cNvPr id="2069" name="Rectangle: Rounded Corners 2068">
              <a:extLst>
                <a:ext uri="{FF2B5EF4-FFF2-40B4-BE49-F238E27FC236}">
                  <a16:creationId xmlns:a16="http://schemas.microsoft.com/office/drawing/2014/main" id="{5170F48B-75D0-478A-BC2B-14B3BFF0D425}"/>
                </a:ext>
              </a:extLst>
            </p:cNvPr>
            <p:cNvSpPr/>
            <p:nvPr/>
          </p:nvSpPr>
          <p:spPr>
            <a:xfrm rot="16200000">
              <a:off x="1129945" y="4635145"/>
              <a:ext cx="1952334" cy="2188576"/>
            </a:xfrm>
            <a:prstGeom prst="roundRect">
              <a:avLst>
                <a:gd name="adj" fmla="val 9832"/>
              </a:avLst>
            </a:prstGeom>
            <a:gradFill>
              <a:gsLst>
                <a:gs pos="0">
                  <a:srgbClr val="C1D6E5"/>
                </a:gs>
                <a:gs pos="100000">
                  <a:srgbClr val="3CA3C1"/>
                </a:gs>
              </a:gsLst>
              <a:lin ang="0" scaled="0"/>
            </a:gradFill>
            <a:ln>
              <a:noFill/>
            </a:ln>
            <a:effectLst>
              <a:outerShdw blurRad="203200" dist="127000" dir="252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70" name="TextBox 2069">
              <a:extLst>
                <a:ext uri="{FF2B5EF4-FFF2-40B4-BE49-F238E27FC236}">
                  <a16:creationId xmlns:a16="http://schemas.microsoft.com/office/drawing/2014/main" id="{BB754259-CFC1-7E4B-CFB2-66936F49134A}"/>
                </a:ext>
              </a:extLst>
            </p:cNvPr>
            <p:cNvSpPr txBox="1"/>
            <p:nvPr/>
          </p:nvSpPr>
          <p:spPr>
            <a:xfrm>
              <a:off x="1101175" y="4991259"/>
              <a:ext cx="16379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</a:defRPr>
              </a:lvl1pPr>
            </a:lstStyle>
            <a:p>
              <a:r>
                <a:rPr lang="en-US"/>
                <a:t>CONTENT 2</a:t>
              </a:r>
            </a:p>
          </p:txBody>
        </p:sp>
        <p:pic>
          <p:nvPicPr>
            <p:cNvPr id="2081" name="Picture 2080">
              <a:extLst>
                <a:ext uri="{FF2B5EF4-FFF2-40B4-BE49-F238E27FC236}">
                  <a16:creationId xmlns:a16="http://schemas.microsoft.com/office/drawing/2014/main" id="{3DA565E7-869B-C4FF-5E3B-6625019B9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658" b="93207" l="8560" r="93071">
                          <a14:foregroundMark x1="22826" y1="40761" x2="25543" y2="59783"/>
                          <a14:foregroundMark x1="29076" y1="42391" x2="50272" y2="81114"/>
                          <a14:foregroundMark x1="41848" y1="52174" x2="41576" y2="62772"/>
                          <a14:foregroundMark x1="35598" y1="61005" x2="28397" y2="69293"/>
                          <a14:foregroundMark x1="21739" y1="60190" x2="19837" y2="72554"/>
                          <a14:foregroundMark x1="12500" y1="60598" x2="13587" y2="64130"/>
                          <a14:foregroundMark x1="11141" y1="61141" x2="11957" y2="63859"/>
                          <a14:foregroundMark x1="9647" y1="61685" x2="13043" y2="65489"/>
                          <a14:foregroundMark x1="11141" y1="62908" x2="17120" y2="61821"/>
                          <a14:foregroundMark x1="17391" y1="55571" x2="25543" y2="68207"/>
                          <a14:foregroundMark x1="25543" y1="68207" x2="26766" y2="68207"/>
                          <a14:foregroundMark x1="17120" y1="43614" x2="23098" y2="53940"/>
                          <a14:foregroundMark x1="23098" y1="53940" x2="29212" y2="56793"/>
                          <a14:foregroundMark x1="27174" y1="48505" x2="33424" y2="58832"/>
                          <a14:foregroundMark x1="33424" y1="58832" x2="38315" y2="62092"/>
                          <a14:foregroundMark x1="37908" y1="61141" x2="34918" y2="76087"/>
                          <a14:foregroundMark x1="34918" y1="76087" x2="31250" y2="75951"/>
                          <a14:foregroundMark x1="27989" y1="73777" x2="26087" y2="80299"/>
                          <a14:foregroundMark x1="23505" y1="78261" x2="30571" y2="79484"/>
                          <a14:foregroundMark x1="36005" y1="77582" x2="39946" y2="78668"/>
                          <a14:foregroundMark x1="19293" y1="72554" x2="22962" y2="78261"/>
                          <a14:foregroundMark x1="22962" y1="78261" x2="27989" y2="80435"/>
                          <a14:foregroundMark x1="34375" y1="71603" x2="63587" y2="83424"/>
                          <a14:foregroundMark x1="64674" y1="78940" x2="69565" y2="87636"/>
                          <a14:foregroundMark x1="65217" y1="76902" x2="67120" y2="81386"/>
                          <a14:foregroundMark x1="66576" y1="75815" x2="64402" y2="74457"/>
                          <a14:foregroundMark x1="60870" y1="71467" x2="64130" y2="77174"/>
                          <a14:foregroundMark x1="64130" y1="77174" x2="65897" y2="76223"/>
                          <a14:foregroundMark x1="63995" y1="72554" x2="60054" y2="58152"/>
                          <a14:foregroundMark x1="58152" y1="44293" x2="63587" y2="31929"/>
                          <a14:foregroundMark x1="63723" y1="31929" x2="70380" y2="33424"/>
                          <a14:foregroundMark x1="70380" y1="33424" x2="69837" y2="65353"/>
                          <a14:foregroundMark x1="69837" y1="65353" x2="31250" y2="40897"/>
                          <a14:foregroundMark x1="31250" y1="40897" x2="50543" y2="55435"/>
                          <a14:foregroundMark x1="50543" y1="55435" x2="50679" y2="63043"/>
                          <a14:foregroundMark x1="63043" y1="42391" x2="75815" y2="51766"/>
                          <a14:foregroundMark x1="74728" y1="53533" x2="65082" y2="62908"/>
                          <a14:foregroundMark x1="65082" y1="62908" x2="55571" y2="48234"/>
                          <a14:foregroundMark x1="55571" y1="48234" x2="47826" y2="56386"/>
                          <a14:foregroundMark x1="47826" y1="56386" x2="41440" y2="49049"/>
                          <a14:foregroundMark x1="41440" y1="49049" x2="53804" y2="38859"/>
                          <a14:foregroundMark x1="53804" y1="38859" x2="58967" y2="55842"/>
                          <a14:foregroundMark x1="58967" y1="55842" x2="54620" y2="67391"/>
                          <a14:foregroundMark x1="54620" y1="67391" x2="36549" y2="66712"/>
                          <a14:foregroundMark x1="36549" y1="66712" x2="27717" y2="71332"/>
                          <a14:foregroundMark x1="27717" y1="71332" x2="40082" y2="75272"/>
                          <a14:foregroundMark x1="61821" y1="19973" x2="69973" y2="22418"/>
                          <a14:foregroundMark x1="69973" y1="22418" x2="82201" y2="32201"/>
                          <a14:foregroundMark x1="82201" y1="32201" x2="87228" y2="48913"/>
                          <a14:foregroundMark x1="87228" y1="48913" x2="86962" y2="64256"/>
                          <a14:foregroundMark x1="81198" y1="72995" x2="75543" y2="71332"/>
                          <a14:foregroundMark x1="67391" y1="34103" x2="77989" y2="74185"/>
                          <a14:foregroundMark x1="79076" y1="75543" x2="72147" y2="84918"/>
                          <a14:foregroundMark x1="74864" y1="75136" x2="74592" y2="82880"/>
                          <a14:foregroundMark x1="60190" y1="73234" x2="61957" y2="79891"/>
                          <a14:foregroundMark x1="61821" y1="76223" x2="62772" y2="77310"/>
                          <a14:foregroundMark x1="59647" y1="42527" x2="43614" y2="41712"/>
                          <a14:foregroundMark x1="40897" y1="40082" x2="33288" y2="44429"/>
                          <a14:foregroundMark x1="33288" y1="44429" x2="26223" y2="43207"/>
                          <a14:foregroundMark x1="24049" y1="42255" x2="34511" y2="45788"/>
                          <a14:foregroundMark x1="29755" y1="40897" x2="35190" y2="47554"/>
                          <a14:foregroundMark x1="34647" y1="46875" x2="41576" y2="53397"/>
                          <a14:foregroundMark x1="38587" y1="48641" x2="39946" y2="50000"/>
                          <a14:foregroundMark x1="37908" y1="50136" x2="49321" y2="52582"/>
                          <a14:foregroundMark x1="49321" y1="52582" x2="65082" y2="46739"/>
                          <a14:foregroundMark x1="62364" y1="44565" x2="63723" y2="48234"/>
                          <a14:foregroundMark x1="63451" y1="49592" x2="69837" y2="60462"/>
                          <a14:foregroundMark x1="69837" y1="60462" x2="68478" y2="59375"/>
                          <a14:foregroundMark x1="63587" y1="52717" x2="64538" y2="55842"/>
                          <a14:foregroundMark x1="58967" y1="51495" x2="60326" y2="54484"/>
                          <a14:foregroundMark x1="60598" y1="55027" x2="58967" y2="47962"/>
                          <a14:foregroundMark x1="42527" y1="19565" x2="49864" y2="21603"/>
                          <a14:foregroundMark x1="52174" y1="20380" x2="52310" y2="15761"/>
                          <a14:foregroundMark x1="52717" y1="14266" x2="59647" y2="19429"/>
                          <a14:foregroundMark x1="63451" y1="21060" x2="71603" y2="20245"/>
                          <a14:foregroundMark x1="68614" y1="16848" x2="80027" y2="27853"/>
                          <a14:foregroundMark x1="73641" y1="23098" x2="63723" y2="17255"/>
                          <a14:foregroundMark x1="65016" y1="13557" x2="57065" y2="9239"/>
                          <a14:foregroundMark x1="66989" y1="14629" x2="66740" y2="14494"/>
                          <a14:foregroundMark x1="57065" y1="9239" x2="40082" y2="9647"/>
                          <a14:foregroundMark x1="40082" y1="9647" x2="34375" y2="12636"/>
                          <a14:foregroundMark x1="34375" y1="12636" x2="12565" y2="49584"/>
                          <a14:foregroundMark x1="22656" y1="24317" x2="27174" y2="25272"/>
                          <a14:foregroundMark x1="23930" y1="22958" x2="24457" y2="23913"/>
                          <a14:foregroundMark x1="25433" y1="20074" x2="25815" y2="20380"/>
                          <a14:foregroundMark x1="26960" y1="14065" x2="27989" y2="13859"/>
                          <a14:foregroundMark x1="30435" y1="16848" x2="33832" y2="14810"/>
                          <a14:foregroundMark x1="31929" y1="14946" x2="33288" y2="16712"/>
                          <a14:foregroundMark x1="32880" y1="16984" x2="28668" y2="26902"/>
                          <a14:foregroundMark x1="28668" y1="26902" x2="29620" y2="24457"/>
                          <a14:foregroundMark x1="30163" y1="21875" x2="28261" y2="33016"/>
                          <a14:foregroundMark x1="28261" y1="33016" x2="28940" y2="33560"/>
                          <a14:foregroundMark x1="27174" y1="29620" x2="27853" y2="30435"/>
                          <a14:foregroundMark x1="26223" y1="30299" x2="29212" y2="37092"/>
                          <a14:foregroundMark x1="29212" y1="37092" x2="29484" y2="37092"/>
                          <a14:foregroundMark x1="27446" y1="35734" x2="29348" y2="38315"/>
                          <a14:foregroundMark x1="27853" y1="36277" x2="33424" y2="41712"/>
                          <a14:foregroundMark x1="33424" y1="41712" x2="35326" y2="42120"/>
                          <a14:foregroundMark x1="37772" y1="43342" x2="55299" y2="54755"/>
                          <a14:foregroundMark x1="55299" y1="54755" x2="54484" y2="51359"/>
                          <a14:foregroundMark x1="52038" y1="49185" x2="52989" y2="49049"/>
                          <a14:foregroundMark x1="48913" y1="47690" x2="52174" y2="48641"/>
                          <a14:foregroundMark x1="45652" y1="45652" x2="52310" y2="48777"/>
                          <a14:foregroundMark x1="52310" y1="48777" x2="53533" y2="46196"/>
                          <a14:foregroundMark x1="52582" y1="45788" x2="54484" y2="51630"/>
                          <a14:foregroundMark x1="54484" y1="51630" x2="55163" y2="51766"/>
                          <a14:foregroundMark x1="69837" y1="84375" x2="72418" y2="86413"/>
                          <a14:foregroundMark x1="73098" y1="87228" x2="67799" y2="92391"/>
                          <a14:foregroundMark x1="67799" y1="92391" x2="66168" y2="91712"/>
                          <a14:foregroundMark x1="64946" y1="91712" x2="64810" y2="93342"/>
                          <a14:foregroundMark x1="64674" y1="93342" x2="69293" y2="93071"/>
                          <a14:foregroundMark x1="66848" y1="85054" x2="69022" y2="87092"/>
                          <a14:foregroundMark x1="63315" y1="83967" x2="69022" y2="84103"/>
                          <a14:foregroundMark x1="64266" y1="72962" x2="66304" y2="66576"/>
                          <a14:foregroundMark x1="67935" y1="64946" x2="74592" y2="72690"/>
                          <a14:foregroundMark x1="74592" y1="72690" x2="75815" y2="75815"/>
                          <a14:foregroundMark x1="75272" y1="76902" x2="78397" y2="80299"/>
                          <a14:foregroundMark x1="75543" y1="77174" x2="78940" y2="80027"/>
                          <a14:foregroundMark x1="65217" y1="65897" x2="42255" y2="68207"/>
                          <a14:foregroundMark x1="42255" y1="68207" x2="30299" y2="65625"/>
                          <a14:foregroundMark x1="11883" y1="69235" x2="11957" y2="69429"/>
                          <a14:foregroundMark x1="9511" y1="63043" x2="11388" y2="67943"/>
                          <a14:foregroundMark x1="11957" y1="69429" x2="13995" y2="71467"/>
                          <a14:foregroundMark x1="13587" y1="71875" x2="15625" y2="74185"/>
                          <a14:foregroundMark x1="13043" y1="70788" x2="14266" y2="73234"/>
                          <a14:foregroundMark x1="10127" y1="66398" x2="9783" y2="64674"/>
                          <a14:foregroundMark x1="10190" y1="66712" x2="10140" y2="66463"/>
                          <a14:foregroundMark x1="9647" y1="63995" x2="9559" y2="57772"/>
                          <a14:foregroundMark x1="11549" y1="42799" x2="11288" y2="45331"/>
                          <a14:foregroundMark x1="8619" y1="57663" x2="8560" y2="58016"/>
                          <a14:foregroundMark x1="9556" y1="57772" x2="9239" y2="60190"/>
                          <a14:foregroundMark x1="19701" y1="31522" x2="16132" y2="31619"/>
                          <a14:foregroundMark x1="16565" y1="30814" x2="14810" y2="37908"/>
                          <a14:foregroundMark x1="14810" y1="37908" x2="16168" y2="36957"/>
                          <a14:foregroundMark x1="41984" y1="12500" x2="48098" y2="9511"/>
                          <a14:foregroundMark x1="48098" y1="9511" x2="54348" y2="9783"/>
                          <a14:foregroundMark x1="45109" y1="7337" x2="52310" y2="7473"/>
                          <a14:foregroundMark x1="47147" y1="7609" x2="56114" y2="10870"/>
                          <a14:foregroundMark x1="47283" y1="9647" x2="30163" y2="18207"/>
                          <a14:foregroundMark x1="30163" y1="18207" x2="32065" y2="17935"/>
                          <a14:foregroundMark x1="34103" y1="15082" x2="25815" y2="21196"/>
                          <a14:foregroundMark x1="25815" y1="21196" x2="28533" y2="24185"/>
                          <a14:foregroundMark x1="31114" y1="17663" x2="29076" y2="20109"/>
                          <a14:foregroundMark x1="33016" y1="17391" x2="27582" y2="23098"/>
                          <a14:foregroundMark x1="27582" y1="23098" x2="29212" y2="21332"/>
                          <a14:foregroundMark x1="70667" y1="17600" x2="74053" y2="19453"/>
                          <a14:foregroundMark x1="88931" y1="44757" x2="88859" y2="45380"/>
                          <a14:foregroundMark x1="88859" y1="45380" x2="88926" y2="45669"/>
                          <a14:foregroundMark x1="81001" y1="76220" x2="77717" y2="80027"/>
                          <a14:foregroundMark x1="76223" y1="34239" x2="83560" y2="42120"/>
                          <a14:foregroundMark x1="83967" y1="40897" x2="88338" y2="47924"/>
                          <a14:foregroundMark x1="87450" y1="42041" x2="89071" y2="45676"/>
                          <a14:foregroundMark x1="87364" y1="41848" x2="87223" y2="41532"/>
                          <a14:foregroundMark x1="88075" y1="41484" x2="89632" y2="45702"/>
                          <a14:foregroundMark x1="88587" y1="45653" x2="88587" y2="44108"/>
                          <a14:foregroundMark x1="74884" y1="17298" x2="75683" y2="17786"/>
                          <a14:foregroundMark x1="66598" y1="12354" x2="63451" y2="10734"/>
                          <a14:foregroundMark x1="62772" y1="10734" x2="66304" y2="12092"/>
                          <a14:foregroundMark x1="60870" y1="9375" x2="59239" y2="8288"/>
                          <a14:foregroundMark x1="57609" y1="7337" x2="51766" y2="7201"/>
                          <a14:foregroundMark x1="58832" y1="9511" x2="58832" y2="9511"/>
                          <a14:foregroundMark x1="44837" y1="6658" x2="37500" y2="9647"/>
                          <a14:foregroundMark x1="45245" y1="9103" x2="39538" y2="10734"/>
                          <a14:foregroundMark x1="49185" y1="9511" x2="37364" y2="16304"/>
                          <a14:foregroundMark x1="32473" y1="25543" x2="37092" y2="27582"/>
                          <a14:foregroundMark x1="39266" y1="34647" x2="24728" y2="68886"/>
                          <a14:foregroundMark x1="14118" y1="67449" x2="15761" y2="70109"/>
                          <a14:foregroundMark x1="12908" y1="65489" x2="13986" y2="67235"/>
                          <a14:foregroundMark x1="18750" y1="71875" x2="23913" y2="77853"/>
                          <a14:foregroundMark x1="30571" y1="17391" x2="28125" y2="20924"/>
                          <a14:foregroundMark x1="29212" y1="15761" x2="29076" y2="18071"/>
                          <a14:foregroundMark x1="31658" y1="15625" x2="29891" y2="19565"/>
                          <a14:foregroundMark x1="28261" y1="13859" x2="32201" y2="14130"/>
                          <a14:foregroundMark x1="33560" y1="13315" x2="30978" y2="13859"/>
                          <a14:backgroundMark x1="87908" y1="31658" x2="93614" y2="41304"/>
                          <a14:backgroundMark x1="84511" y1="26766" x2="87364" y2="29891"/>
                          <a14:backgroundMark x1="79348" y1="19429" x2="85734" y2="27717"/>
                          <a14:backgroundMark x1="75272" y1="18207" x2="85734" y2="24592"/>
                          <a14:backgroundMark x1="71332" y1="14946" x2="74457" y2="17663"/>
                          <a14:backgroundMark x1="68207" y1="13451" x2="72147" y2="16168"/>
                          <a14:backgroundMark x1="67255" y1="13315" x2="66712" y2="12636"/>
                          <a14:backgroundMark x1="67663" y1="12364" x2="67935" y2="13179"/>
                          <a14:backgroundMark x1="66848" y1="12092" x2="68207" y2="13179"/>
                          <a14:backgroundMark x1="82745" y1="18750" x2="91033" y2="33424"/>
                          <a14:backgroundMark x1="91033" y1="33424" x2="91033" y2="33424"/>
                          <a14:backgroundMark x1="87500" y1="30842" x2="91304" y2="34918"/>
                          <a14:backgroundMark x1="92527" y1="37364" x2="97147" y2="47147"/>
                          <a14:backgroundMark x1="93478" y1="40353" x2="92935" y2="53397"/>
                          <a14:backgroundMark x1="91033" y1="48098" x2="92255" y2="68614"/>
                          <a14:backgroundMark x1="92255" y1="68614" x2="84783" y2="80163"/>
                          <a14:backgroundMark x1="84783" y1="80163" x2="83560" y2="80707"/>
                          <a14:backgroundMark x1="84103" y1="77989" x2="88587" y2="69565"/>
                          <a14:backgroundMark x1="88587" y1="69565" x2="88587" y2="69022"/>
                          <a14:backgroundMark x1="88451" y1="64946" x2="82473" y2="76902"/>
                          <a14:backgroundMark x1="90082" y1="40761" x2="92527" y2="45380"/>
                          <a14:backgroundMark x1="89266" y1="39130" x2="89674" y2="41168"/>
                          <a14:backgroundMark x1="89538" y1="39130" x2="89538" y2="40353"/>
                          <a14:backgroundMark x1="88859" y1="38859" x2="89538" y2="40217"/>
                          <a14:backgroundMark x1="89402" y1="39538" x2="89402" y2="39538"/>
                          <a14:backgroundMark x1="91440" y1="45788" x2="91304" y2="48641"/>
                          <a14:backgroundMark x1="91168" y1="47011" x2="91304" y2="48913"/>
                          <a14:backgroundMark x1="16168" y1="23234" x2="4348" y2="34103"/>
                          <a14:backgroundMark x1="22962" y1="22690" x2="22690" y2="21875"/>
                          <a14:backgroundMark x1="22283" y1="20516" x2="14130" y2="29212"/>
                          <a14:backgroundMark x1="22418" y1="17935" x2="8967" y2="31114"/>
                          <a14:backgroundMark x1="24592" y1="16984" x2="19158" y2="21875"/>
                          <a14:backgroundMark x1="27038" y1="14130" x2="19158" y2="21196"/>
                          <a14:backgroundMark x1="20516" y1="21196" x2="9375" y2="30435"/>
                          <a14:backgroundMark x1="16848" y1="24728" x2="10190" y2="36005"/>
                          <a14:backgroundMark x1="9103" y1="49457" x2="8152" y2="57609"/>
                          <a14:backgroundMark x1="8832" y1="50408" x2="8560" y2="46875"/>
                          <a14:backgroundMark x1="9511" y1="47283" x2="9783" y2="51223"/>
                          <a14:backgroundMark x1="9511" y1="46739" x2="9647" y2="49321"/>
                          <a14:backgroundMark x1="10598" y1="46603" x2="8016" y2="47826"/>
                          <a14:backgroundMark x1="9239" y1="46060" x2="8152" y2="46467"/>
                          <a14:backgroundMark x1="10190" y1="46196" x2="9918" y2="46875"/>
                          <a14:backgroundMark x1="11141" y1="45245" x2="9511" y2="47690"/>
                          <a14:backgroundMark x1="13179" y1="75679" x2="11005" y2="68886"/>
                          <a14:backgroundMark x1="11005" y1="68886" x2="11549" y2="68207"/>
                          <a14:backgroundMark x1="10870" y1="68614" x2="11821" y2="6929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81200" y="5278405"/>
              <a:ext cx="1191488" cy="1191488"/>
            </a:xfrm>
            <a:prstGeom prst="rect">
              <a:avLst/>
            </a:prstGeom>
          </p:spPr>
        </p:pic>
        <p:sp>
          <p:nvSpPr>
            <p:cNvPr id="2071" name="TextBox 2070">
              <a:extLst>
                <a:ext uri="{FF2B5EF4-FFF2-40B4-BE49-F238E27FC236}">
                  <a16:creationId xmlns:a16="http://schemas.microsoft.com/office/drawing/2014/main" id="{9636B4BA-F146-493B-988D-F11F2A6C3E3C}"/>
                </a:ext>
              </a:extLst>
            </p:cNvPr>
            <p:cNvSpPr txBox="1"/>
            <p:nvPr/>
          </p:nvSpPr>
          <p:spPr>
            <a:xfrm>
              <a:off x="1125260" y="4800600"/>
              <a:ext cx="785793" cy="38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Author</a:t>
              </a: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73" name="Rectangle: Rounded Corners 2072">
              <a:extLst>
                <a:ext uri="{FF2B5EF4-FFF2-40B4-BE49-F238E27FC236}">
                  <a16:creationId xmlns:a16="http://schemas.microsoft.com/office/drawing/2014/main" id="{17EF8006-C10D-24AE-4086-5046560C7136}"/>
                </a:ext>
              </a:extLst>
            </p:cNvPr>
            <p:cNvSpPr/>
            <p:nvPr/>
          </p:nvSpPr>
          <p:spPr>
            <a:xfrm>
              <a:off x="1179839" y="6219696"/>
              <a:ext cx="1191489" cy="409704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Read now</a:t>
              </a:r>
            </a:p>
          </p:txBody>
        </p:sp>
      </p:grpSp>
      <p:grpSp>
        <p:nvGrpSpPr>
          <p:cNvPr id="2097" name="Group 2096">
            <a:extLst>
              <a:ext uri="{FF2B5EF4-FFF2-40B4-BE49-F238E27FC236}">
                <a16:creationId xmlns:a16="http://schemas.microsoft.com/office/drawing/2014/main" id="{DFB756FF-DE39-499F-5AB7-79701BA14F5C}"/>
              </a:ext>
            </a:extLst>
          </p:cNvPr>
          <p:cNvGrpSpPr/>
          <p:nvPr/>
        </p:nvGrpSpPr>
        <p:grpSpPr>
          <a:xfrm>
            <a:off x="3602624" y="4600868"/>
            <a:ext cx="2188576" cy="1952332"/>
            <a:chOff x="3602624" y="4753268"/>
            <a:chExt cx="2188576" cy="1952332"/>
          </a:xfrm>
        </p:grpSpPr>
        <p:sp>
          <p:nvSpPr>
            <p:cNvPr id="2076" name="Rectangle: Rounded Corners 2075">
              <a:extLst>
                <a:ext uri="{FF2B5EF4-FFF2-40B4-BE49-F238E27FC236}">
                  <a16:creationId xmlns:a16="http://schemas.microsoft.com/office/drawing/2014/main" id="{B889C96A-F0DA-D2C4-5BED-DD9FE21BF727}"/>
                </a:ext>
              </a:extLst>
            </p:cNvPr>
            <p:cNvSpPr/>
            <p:nvPr/>
          </p:nvSpPr>
          <p:spPr>
            <a:xfrm rot="16200000">
              <a:off x="3720746" y="4635146"/>
              <a:ext cx="1952332" cy="2188576"/>
            </a:xfrm>
            <a:prstGeom prst="roundRect">
              <a:avLst>
                <a:gd name="adj" fmla="val 9832"/>
              </a:avLst>
            </a:prstGeom>
            <a:gradFill>
              <a:gsLst>
                <a:gs pos="0">
                  <a:srgbClr val="E8D2D3"/>
                </a:gs>
                <a:gs pos="100000">
                  <a:srgbClr val="F39EA3"/>
                </a:gs>
              </a:gsLst>
              <a:lin ang="0" scaled="0"/>
            </a:gradFill>
            <a:ln>
              <a:noFill/>
            </a:ln>
            <a:effectLst>
              <a:outerShdw blurRad="203200" dist="127000" dir="252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77" name="TextBox 2076">
              <a:extLst>
                <a:ext uri="{FF2B5EF4-FFF2-40B4-BE49-F238E27FC236}">
                  <a16:creationId xmlns:a16="http://schemas.microsoft.com/office/drawing/2014/main" id="{D74C7788-6044-7840-FAB1-D617E8FC1C20}"/>
                </a:ext>
              </a:extLst>
            </p:cNvPr>
            <p:cNvSpPr txBox="1"/>
            <p:nvPr/>
          </p:nvSpPr>
          <p:spPr>
            <a:xfrm>
              <a:off x="3691975" y="4948535"/>
              <a:ext cx="16379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b="1">
                  <a:solidFill>
                    <a:prstClr val="white">
                      <a:lumMod val="95000"/>
                    </a:prstClr>
                  </a:solidFill>
                  <a:latin typeface="Calibri" panose="020F0502020204030204"/>
                </a:rPr>
                <a:t>CONTENT 2</a:t>
              </a:r>
            </a:p>
          </p:txBody>
        </p:sp>
        <p:sp>
          <p:nvSpPr>
            <p:cNvPr id="2078" name="TextBox 2077">
              <a:extLst>
                <a:ext uri="{FF2B5EF4-FFF2-40B4-BE49-F238E27FC236}">
                  <a16:creationId xmlns:a16="http://schemas.microsoft.com/office/drawing/2014/main" id="{AE8D0061-133F-72F4-1D59-E8A7C773674E}"/>
                </a:ext>
              </a:extLst>
            </p:cNvPr>
            <p:cNvSpPr txBox="1"/>
            <p:nvPr/>
          </p:nvSpPr>
          <p:spPr>
            <a:xfrm>
              <a:off x="3716060" y="4757876"/>
              <a:ext cx="785793" cy="38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Author</a:t>
              </a: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079" name="Picture 2078">
              <a:extLst>
                <a:ext uri="{FF2B5EF4-FFF2-40B4-BE49-F238E27FC236}">
                  <a16:creationId xmlns:a16="http://schemas.microsoft.com/office/drawing/2014/main" id="{3546CBCB-76B1-4768-6C18-8DA7E93C1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609" b="91033" l="6658" r="92120">
                          <a14:foregroundMark x1="30978" y1="33967" x2="20380" y2="56250"/>
                          <a14:foregroundMark x1="26359" y1="30707" x2="31250" y2="48913"/>
                          <a14:foregroundMark x1="31250" y1="48913" x2="34239" y2="41712"/>
                          <a14:foregroundMark x1="30435" y1="35326" x2="47011" y2="72283"/>
                          <a14:foregroundMark x1="47011" y1="72283" x2="52853" y2="62772"/>
                          <a14:foregroundMark x1="49592" y1="55571" x2="55842" y2="73370"/>
                          <a14:foregroundMark x1="55842" y1="73370" x2="62364" y2="69973"/>
                          <a14:foregroundMark x1="59511" y1="62636" x2="47554" y2="77310"/>
                          <a14:foregroundMark x1="47554" y1="77310" x2="48370" y2="74592"/>
                          <a14:foregroundMark x1="31250" y1="68750" x2="14674" y2="74457"/>
                          <a14:foregroundMark x1="14674" y1="74457" x2="25951" y2="74864"/>
                          <a14:foregroundMark x1="36413" y1="77582" x2="48505" y2="85326"/>
                          <a14:foregroundMark x1="48505" y1="85326" x2="52989" y2="85598"/>
                          <a14:foregroundMark x1="41712" y1="80435" x2="41712" y2="89674"/>
                          <a14:foregroundMark x1="34783" y1="83152" x2="39946" y2="86957"/>
                          <a14:foregroundMark x1="30299" y1="86005" x2="28533" y2="87772"/>
                          <a14:foregroundMark x1="23777" y1="83832" x2="30027" y2="88723"/>
                          <a14:foregroundMark x1="26359" y1="84511" x2="34239" y2="87636"/>
                          <a14:foregroundMark x1="34375" y1="88859" x2="40217" y2="89674"/>
                          <a14:foregroundMark x1="45788" y1="88995" x2="44022" y2="89538"/>
                          <a14:foregroundMark x1="40082" y1="90082" x2="42663" y2="90217"/>
                          <a14:foregroundMark x1="57473" y1="74592" x2="71875" y2="72554"/>
                          <a14:foregroundMark x1="78261" y1="68478" x2="82880" y2="76223"/>
                          <a14:foregroundMark x1="79484" y1="72147" x2="64538" y2="84375"/>
                          <a14:foregroundMark x1="70788" y1="75951" x2="78804" y2="77717"/>
                          <a14:foregroundMark x1="78804" y1="77717" x2="82609" y2="75272"/>
                          <a14:foregroundMark x1="76359" y1="72418" x2="73913" y2="73234"/>
                          <a14:foregroundMark x1="72418" y1="77989" x2="68342" y2="83832"/>
                          <a14:foregroundMark x1="68342" y1="83832" x2="72962" y2="83696"/>
                          <a14:foregroundMark x1="78125" y1="80299" x2="68342" y2="86957"/>
                          <a14:foregroundMark x1="75815" y1="83152" x2="78397" y2="83560"/>
                          <a14:foregroundMark x1="81658" y1="80299" x2="83288" y2="79891"/>
                          <a14:foregroundMark x1="82065" y1="80435" x2="76359" y2="86005"/>
                          <a14:foregroundMark x1="76359" y1="86005" x2="76359" y2="86005"/>
                          <a14:foregroundMark x1="73370" y1="86685" x2="63859" y2="91033"/>
                          <a14:foregroundMark x1="13995" y1="65897" x2="11821" y2="58696"/>
                          <a14:foregroundMark x1="14946" y1="49049" x2="13995" y2="31658"/>
                          <a14:foregroundMark x1="16984" y1="24864" x2="18207" y2="47147"/>
                          <a14:foregroundMark x1="14674" y1="27853" x2="13859" y2="47011"/>
                          <a14:foregroundMark x1="15082" y1="28261" x2="12772" y2="38315"/>
                          <a14:foregroundMark x1="12772" y1="38315" x2="13451" y2="47690"/>
                          <a14:foregroundMark x1="12500" y1="30027" x2="10734" y2="42527"/>
                          <a14:foregroundMark x1="10734" y1="42527" x2="12500" y2="43342"/>
                          <a14:foregroundMark x1="11685" y1="30842" x2="12772" y2="41033"/>
                          <a14:foregroundMark x1="12772" y1="41033" x2="15897" y2="46467"/>
                          <a14:foregroundMark x1="14402" y1="44837" x2="11413" y2="70245"/>
                          <a14:foregroundMark x1="13451" y1="67527" x2="12636" y2="80027"/>
                          <a14:foregroundMark x1="14130" y1="64266" x2="9375" y2="52038"/>
                          <a14:foregroundMark x1="9375" y1="52038" x2="13995" y2="60054"/>
                          <a14:foregroundMark x1="13995" y1="60054" x2="13995" y2="60054"/>
                          <a14:foregroundMark x1="15761" y1="37908" x2="14810" y2="46739"/>
                          <a14:foregroundMark x1="10462" y1="34918" x2="11821" y2="41440"/>
                          <a14:foregroundMark x1="8832" y1="33016" x2="9918" y2="41848"/>
                          <a14:foregroundMark x1="10734" y1="36821" x2="7880" y2="39402"/>
                          <a14:foregroundMark x1="6929" y1="35734" x2="8560" y2="41712"/>
                          <a14:foregroundMark x1="8560" y1="41712" x2="8560" y2="41712"/>
                          <a14:foregroundMark x1="15897" y1="25000" x2="14946" y2="23505"/>
                          <a14:foregroundMark x1="14946" y1="26087" x2="23505" y2="34783"/>
                          <a14:foregroundMark x1="25408" y1="44701" x2="30707" y2="60190"/>
                          <a14:foregroundMark x1="30027" y1="60054" x2="23913" y2="50136"/>
                          <a14:foregroundMark x1="23913" y1="50136" x2="25679" y2="63587"/>
                          <a14:foregroundMark x1="25679" y1="63587" x2="26359" y2="64130"/>
                          <a14:foregroundMark x1="25951" y1="58696" x2="19701" y2="60598"/>
                          <a14:foregroundMark x1="17799" y1="62092" x2="15897" y2="61413"/>
                          <a14:foregroundMark x1="13315" y1="62772" x2="19973" y2="63723"/>
                          <a14:foregroundMark x1="57337" y1="55435" x2="68207" y2="60054"/>
                          <a14:foregroundMark x1="70109" y1="46875" x2="79212" y2="53261"/>
                          <a14:foregroundMark x1="79212" y1="53261" x2="83560" y2="53668"/>
                          <a14:foregroundMark x1="79076" y1="49049" x2="79484" y2="55571"/>
                          <a14:foregroundMark x1="79484" y1="55571" x2="77582" y2="58560"/>
                          <a14:foregroundMark x1="61821" y1="46603" x2="71467" y2="54620"/>
                          <a14:foregroundMark x1="69565" y1="47690" x2="62364" y2="46875"/>
                          <a14:foregroundMark x1="62364" y1="46875" x2="58288" y2="50000"/>
                          <a14:foregroundMark x1="60870" y1="48370" x2="68342" y2="34783"/>
                          <a14:foregroundMark x1="70516" y1="37500" x2="75408" y2="42527"/>
                          <a14:foregroundMark x1="75408" y1="42527" x2="75408" y2="41984"/>
                          <a14:foregroundMark x1="27174" y1="19565" x2="35870" y2="13859"/>
                          <a14:foregroundMark x1="35870" y1="13859" x2="43750" y2="11685"/>
                          <a14:foregroundMark x1="43750" y1="11685" x2="60734" y2="14946"/>
                          <a14:foregroundMark x1="60734" y1="14946" x2="73098" y2="25000"/>
                          <a14:foregroundMark x1="73098" y1="25000" x2="75679" y2="28533"/>
                          <a14:foregroundMark x1="78397" y1="20109" x2="81929" y2="33288"/>
                          <a14:foregroundMark x1="81929" y1="33288" x2="81793" y2="41304"/>
                          <a14:foregroundMark x1="78397" y1="36685" x2="85598" y2="53804"/>
                          <a14:foregroundMark x1="85054" y1="46060" x2="89538" y2="55707"/>
                          <a14:foregroundMark x1="89538" y1="55707" x2="89946" y2="59239"/>
                          <a14:foregroundMark x1="76359" y1="18207" x2="80707" y2="14538"/>
                          <a14:foregroundMark x1="78397" y1="11957" x2="78397" y2="11957"/>
                          <a14:foregroundMark x1="80027" y1="14130" x2="80027" y2="14130"/>
                          <a14:foregroundMark x1="81250" y1="11957" x2="81250" y2="11957"/>
                          <a14:foregroundMark x1="79755" y1="9647" x2="79755" y2="9647"/>
                          <a14:foregroundMark x1="79484" y1="7609" x2="79484" y2="7609"/>
                          <a14:foregroundMark x1="86005" y1="22011" x2="86005" y2="22011"/>
                          <a14:foregroundMark x1="89130" y1="18071" x2="89130" y2="18071"/>
                          <a14:foregroundMark x1="88451" y1="40353" x2="88451" y2="40353"/>
                          <a14:foregroundMark x1="90353" y1="41033" x2="87228" y2="39538"/>
                          <a14:foregroundMark x1="89130" y1="40217" x2="86549" y2="42663"/>
                          <a14:foregroundMark x1="89946" y1="41168" x2="90625" y2="41168"/>
                          <a14:foregroundMark x1="90625" y1="41168" x2="90625" y2="41168"/>
                          <a14:foregroundMark x1="72962" y1="59239" x2="73913" y2="67120"/>
                          <a14:foregroundMark x1="55978" y1="67120" x2="25815" y2="49728"/>
                          <a14:foregroundMark x1="22826" y1="14266" x2="22826" y2="30978"/>
                          <a14:foregroundMark x1="34647" y1="11549" x2="28940" y2="19158"/>
                          <a14:foregroundMark x1="21875" y1="12908" x2="22826" y2="13859"/>
                          <a14:foregroundMark x1="24864" y1="12636" x2="27038" y2="14402"/>
                          <a14:foregroundMark x1="26902" y1="12092" x2="27853" y2="14810"/>
                          <a14:foregroundMark x1="27038" y1="11821" x2="20788" y2="12500"/>
                          <a14:foregroundMark x1="20788" y1="12500" x2="18342" y2="25000"/>
                          <a14:foregroundMark x1="13995" y1="24049" x2="14266" y2="21739"/>
                          <a14:foregroundMark x1="35462" y1="9918" x2="44022" y2="8152"/>
                          <a14:foregroundMark x1="44022" y1="8152" x2="52446" y2="9783"/>
                          <a14:foregroundMark x1="52446" y1="9783" x2="67935" y2="18342"/>
                          <a14:foregroundMark x1="63315" y1="11685" x2="66168" y2="14266"/>
                          <a14:foregroundMark x1="88315" y1="26223" x2="87772" y2="24728"/>
                          <a14:foregroundMark x1="9375" y1="60734" x2="8696" y2="62228"/>
                          <a14:foregroundMark x1="9647" y1="59918" x2="10734" y2="63859"/>
                          <a14:foregroundMark x1="10870" y1="63315" x2="12908" y2="67120"/>
                          <a14:foregroundMark x1="11141" y1="62364" x2="13315" y2="68207"/>
                          <a14:foregroundMark x1="12636" y1="70652" x2="12772" y2="74049"/>
                          <a14:foregroundMark x1="91848" y1="80571" x2="89946" y2="80571"/>
                          <a14:foregroundMark x1="88179" y1="79212" x2="85326" y2="82473"/>
                          <a14:foregroundMark x1="89946" y1="70245" x2="89946" y2="75136"/>
                          <a14:foregroundMark x1="89946" y1="76630" x2="91033" y2="80707"/>
                          <a14:foregroundMark x1="91848" y1="79348" x2="91033" y2="78397"/>
                          <a14:foregroundMark x1="92120" y1="78940" x2="92120" y2="78940"/>
                          <a14:foregroundMark x1="92120" y1="78397" x2="91033" y2="79620"/>
                          <a14:foregroundMark x1="79891" y1="13723" x2="79891" y2="13723"/>
                          <a14:foregroundMark x1="80027" y1="13315" x2="80027" y2="133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95800" y="5221337"/>
              <a:ext cx="1240704" cy="1240704"/>
            </a:xfrm>
            <a:prstGeom prst="rect">
              <a:avLst/>
            </a:prstGeom>
          </p:spPr>
        </p:pic>
        <p:sp>
          <p:nvSpPr>
            <p:cNvPr id="2080" name="Rectangle: Rounded Corners 2079">
              <a:extLst>
                <a:ext uri="{FF2B5EF4-FFF2-40B4-BE49-F238E27FC236}">
                  <a16:creationId xmlns:a16="http://schemas.microsoft.com/office/drawing/2014/main" id="{E869FB9D-50B7-740F-C04A-38690DC50FEC}"/>
                </a:ext>
              </a:extLst>
            </p:cNvPr>
            <p:cNvSpPr/>
            <p:nvPr/>
          </p:nvSpPr>
          <p:spPr>
            <a:xfrm>
              <a:off x="3770640" y="6172200"/>
              <a:ext cx="1183636" cy="380838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Read now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404E024-012D-70F4-3386-0B3FA431AF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627" y="-5273159"/>
            <a:ext cx="12192000" cy="3981450"/>
          </a:xfrm>
          <a:prstGeom prst="rect">
            <a:avLst/>
          </a:prstGeom>
        </p:spPr>
      </p:pic>
      <p:sp>
        <p:nvSpPr>
          <p:cNvPr id="2061" name="Rectangle: Rounded Corners 2060">
            <a:extLst>
              <a:ext uri="{FF2B5EF4-FFF2-40B4-BE49-F238E27FC236}">
                <a16:creationId xmlns:a16="http://schemas.microsoft.com/office/drawing/2014/main" id="{C36DE186-D0FC-82A3-CD1A-568CC243462C}"/>
              </a:ext>
            </a:extLst>
          </p:cNvPr>
          <p:cNvSpPr/>
          <p:nvPr/>
        </p:nvSpPr>
        <p:spPr>
          <a:xfrm>
            <a:off x="2614273" y="93720"/>
            <a:ext cx="6605927" cy="612738"/>
          </a:xfrm>
          <a:prstGeom prst="roundRect">
            <a:avLst>
              <a:gd name="adj" fmla="val 50000"/>
            </a:avLst>
          </a:prstGeom>
          <a:solidFill>
            <a:srgbClr val="D9E2CF">
              <a:alpha val="63000"/>
            </a:srgbClr>
          </a:solidFill>
          <a:ln>
            <a:noFill/>
          </a:ln>
          <a:effectLst>
            <a:outerShdw blurRad="88900" dist="88900" dir="48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E7A2A5F8-EFBC-F420-8C6E-5243D2988FA3}"/>
              </a:ext>
            </a:extLst>
          </p:cNvPr>
          <p:cNvSpPr/>
          <p:nvPr/>
        </p:nvSpPr>
        <p:spPr>
          <a:xfrm>
            <a:off x="378470" y="132644"/>
            <a:ext cx="459730" cy="459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8" name="Rectangle: Rounded Corners 2067">
            <a:extLst>
              <a:ext uri="{FF2B5EF4-FFF2-40B4-BE49-F238E27FC236}">
                <a16:creationId xmlns:a16="http://schemas.microsoft.com/office/drawing/2014/main" id="{7B589A42-BC35-F1F4-72AD-7F9FD76946AB}"/>
              </a:ext>
            </a:extLst>
          </p:cNvPr>
          <p:cNvSpPr/>
          <p:nvPr/>
        </p:nvSpPr>
        <p:spPr>
          <a:xfrm>
            <a:off x="4232512" y="76200"/>
            <a:ext cx="1406288" cy="630258"/>
          </a:xfrm>
          <a:prstGeom prst="roundRect">
            <a:avLst>
              <a:gd name="adj" fmla="val 50000"/>
            </a:avLst>
          </a:prstGeom>
          <a:solidFill>
            <a:srgbClr val="8BB1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2" name="TextBox 2071">
            <a:extLst>
              <a:ext uri="{FF2B5EF4-FFF2-40B4-BE49-F238E27FC236}">
                <a16:creationId xmlns:a16="http://schemas.microsoft.com/office/drawing/2014/main" id="{D112CD19-D0D0-4137-25D9-B9F96CBFDF44}"/>
              </a:ext>
            </a:extLst>
          </p:cNvPr>
          <p:cNvSpPr txBox="1"/>
          <p:nvPr/>
        </p:nvSpPr>
        <p:spPr>
          <a:xfrm>
            <a:off x="838200" y="132644"/>
            <a:ext cx="1166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LOGO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4" name="TextBox 2073">
            <a:extLst>
              <a:ext uri="{FF2B5EF4-FFF2-40B4-BE49-F238E27FC236}">
                <a16:creationId xmlns:a16="http://schemas.microsoft.com/office/drawing/2014/main" id="{CF86DBAA-74F1-9630-6E2C-F8B516CDB473}"/>
              </a:ext>
            </a:extLst>
          </p:cNvPr>
          <p:cNvSpPr txBox="1"/>
          <p:nvPr/>
        </p:nvSpPr>
        <p:spPr>
          <a:xfrm>
            <a:off x="2907074" y="209490"/>
            <a:ext cx="822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/>
              <a:t>Home</a:t>
            </a:r>
          </a:p>
        </p:txBody>
      </p:sp>
      <p:sp>
        <p:nvSpPr>
          <p:cNvPr id="2075" name="TextBox 2074">
            <a:extLst>
              <a:ext uri="{FF2B5EF4-FFF2-40B4-BE49-F238E27FC236}">
                <a16:creationId xmlns:a16="http://schemas.microsoft.com/office/drawing/2014/main" id="{4FDE7C86-D89F-780C-C1E0-F66EEFF569A9}"/>
              </a:ext>
            </a:extLst>
          </p:cNvPr>
          <p:cNvSpPr txBox="1"/>
          <p:nvPr/>
        </p:nvSpPr>
        <p:spPr>
          <a:xfrm>
            <a:off x="7851544" y="209490"/>
            <a:ext cx="1140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/>
              <a:t>About us</a:t>
            </a:r>
          </a:p>
        </p:txBody>
      </p:sp>
      <p:sp>
        <p:nvSpPr>
          <p:cNvPr id="2089" name="TextBox 2088">
            <a:extLst>
              <a:ext uri="{FF2B5EF4-FFF2-40B4-BE49-F238E27FC236}">
                <a16:creationId xmlns:a16="http://schemas.microsoft.com/office/drawing/2014/main" id="{3FD66EB9-6E2E-5AA8-7115-ADC1BFA30AFB}"/>
              </a:ext>
            </a:extLst>
          </p:cNvPr>
          <p:cNvSpPr txBox="1"/>
          <p:nvPr/>
        </p:nvSpPr>
        <p:spPr>
          <a:xfrm>
            <a:off x="6248400" y="209490"/>
            <a:ext cx="917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Course</a:t>
            </a:r>
          </a:p>
        </p:txBody>
      </p:sp>
      <p:sp>
        <p:nvSpPr>
          <p:cNvPr id="2091" name="TextBox 2090">
            <a:extLst>
              <a:ext uri="{FF2B5EF4-FFF2-40B4-BE49-F238E27FC236}">
                <a16:creationId xmlns:a16="http://schemas.microsoft.com/office/drawing/2014/main" id="{4A04EEF5-CAE5-B132-8FBF-70A67AB41AEF}"/>
              </a:ext>
            </a:extLst>
          </p:cNvPr>
          <p:cNvSpPr txBox="1"/>
          <p:nvPr/>
        </p:nvSpPr>
        <p:spPr>
          <a:xfrm>
            <a:off x="4495800" y="209490"/>
            <a:ext cx="9848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/>
              <a:t>Explore</a:t>
            </a:r>
          </a:p>
        </p:txBody>
      </p:sp>
      <p:sp>
        <p:nvSpPr>
          <p:cNvPr id="2092" name="Rectangle: Rounded Corners 2091">
            <a:extLst>
              <a:ext uri="{FF2B5EF4-FFF2-40B4-BE49-F238E27FC236}">
                <a16:creationId xmlns:a16="http://schemas.microsoft.com/office/drawing/2014/main" id="{FCFABB6F-A562-7EF0-CBFC-0F177AB3AEC8}"/>
              </a:ext>
            </a:extLst>
          </p:cNvPr>
          <p:cNvSpPr/>
          <p:nvPr/>
        </p:nvSpPr>
        <p:spPr>
          <a:xfrm>
            <a:off x="10134600" y="97922"/>
            <a:ext cx="1600200" cy="511678"/>
          </a:xfrm>
          <a:prstGeom prst="roundRect">
            <a:avLst>
              <a:gd name="adj" fmla="val 50000"/>
            </a:avLst>
          </a:prstGeom>
          <a:solidFill>
            <a:srgbClr val="D9E2CF"/>
          </a:solidFill>
          <a:ln>
            <a:noFill/>
          </a:ln>
          <a:effectLst>
            <a:outerShdw blurRad="88900" dist="88900" dir="48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 Started</a:t>
            </a:r>
          </a:p>
        </p:txBody>
      </p:sp>
      <p:sp>
        <p:nvSpPr>
          <p:cNvPr id="2093" name="TextBox 2092">
            <a:extLst>
              <a:ext uri="{FF2B5EF4-FFF2-40B4-BE49-F238E27FC236}">
                <a16:creationId xmlns:a16="http://schemas.microsoft.com/office/drawing/2014/main" id="{B5A1A0B6-5AC0-8BAB-A848-4C225C8E9656}"/>
              </a:ext>
            </a:extLst>
          </p:cNvPr>
          <p:cNvSpPr txBox="1"/>
          <p:nvPr/>
        </p:nvSpPr>
        <p:spPr>
          <a:xfrm>
            <a:off x="1032732" y="1060847"/>
            <a:ext cx="1619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CONTENT</a:t>
            </a:r>
            <a:endParaRPr lang="en-US" sz="2400" b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E4FEA-087E-56B9-C9A2-DD87AC72C7B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80902" y="5645106"/>
            <a:ext cx="831894" cy="83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642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0C44E4-C139-E7E6-4FD6-D2B786A9B42A}"/>
              </a:ext>
            </a:extLst>
          </p:cNvPr>
          <p:cNvSpPr txBox="1"/>
          <p:nvPr/>
        </p:nvSpPr>
        <p:spPr>
          <a:xfrm>
            <a:off x="3657600" y="2819400"/>
            <a:ext cx="5314340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PAGE DOWNLOAD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(under explore)</a:t>
            </a:r>
            <a:endParaRPr kumimoji="0" lang="en-US" sz="5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2683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AA41FF-C777-C87C-56D1-3BE1ABFA9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24600" y="1828800"/>
            <a:ext cx="5982535" cy="363905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28CC95A2-40A5-8E90-9748-1C3A8AE5ACC9}"/>
              </a:ext>
            </a:extLst>
          </p:cNvPr>
          <p:cNvSpPr/>
          <p:nvPr/>
        </p:nvSpPr>
        <p:spPr>
          <a:xfrm>
            <a:off x="7104201" y="1355121"/>
            <a:ext cx="4691260" cy="4588479"/>
          </a:xfrm>
          <a:prstGeom prst="ellipse">
            <a:avLst/>
          </a:prstGeom>
          <a:gradFill>
            <a:gsLst>
              <a:gs pos="4000">
                <a:srgbClr val="8BB19C"/>
              </a:gs>
              <a:gs pos="100000">
                <a:srgbClr val="F3F2E0"/>
              </a:gs>
            </a:gsLst>
            <a:lin ang="1800000" scaled="0"/>
          </a:gradFill>
          <a:ln>
            <a:noFill/>
          </a:ln>
          <a:effectLst>
            <a:innerShdw blurRad="571500" dist="1905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902006B-F865-4E49-BBE7-B29BB5604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0" b="90220" l="9907" r="89783">
                        <a14:foregroundMark x1="41176" y1="12176" x2="52322" y2="12375"/>
                        <a14:foregroundMark x1="53251" y1="12375" x2="65325" y2="12375"/>
                        <a14:foregroundMark x1="62229" y1="14172" x2="60681" y2="28343"/>
                        <a14:foregroundMark x1="61610" y1="30539" x2="60681" y2="35928"/>
                        <a14:foregroundMark x1="22910" y1="87625" x2="27554" y2="90220"/>
                        <a14:foregroundMark x1="32198" y1="89421" x2="41486" y2="90220"/>
                        <a14:foregroundMark x1="41486" y1="90220" x2="41796" y2="90220"/>
                        <a14:foregroundMark x1="41486" y1="82236" x2="30031" y2="67665"/>
                        <a14:foregroundMark x1="21053" y1="52096" x2="19814" y2="56886"/>
                        <a14:foregroundMark x1="20433" y1="58283" x2="33746" y2="74251"/>
                        <a14:foregroundMark x1="44272" y1="78244" x2="61610" y2="85230"/>
                        <a14:foregroundMark x1="64706" y1="84431" x2="75542" y2="87824"/>
                        <a14:foregroundMark x1="77399" y1="87824" x2="78019" y2="88822"/>
                        <a14:foregroundMark x1="25697" y1="89621" x2="21053" y2="87824"/>
                        <a14:foregroundMark x1="21053" y1="87824" x2="21053" y2="87824"/>
                        <a14:foregroundMark x1="72755" y1="61477" x2="77709" y2="69860"/>
                        <a14:foregroundMark x1="76471" y1="66467" x2="79876" y2="67465"/>
                        <a14:foregroundMark x1="53870" y1="82834" x2="55108" y2="86427"/>
                        <a14:foregroundMark x1="78019" y1="86627" x2="78638" y2="86826"/>
                        <a14:foregroundMark x1="79876" y1="83832" x2="78328" y2="80639"/>
                        <a14:foregroundMark x1="79257" y1="78443" x2="79876" y2="501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343646" y="-5167606"/>
            <a:ext cx="3752710" cy="58207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F25B18-8C12-D2E5-2478-60BA5C1719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0" b="90220" l="9907" r="89783">
                        <a14:foregroundMark x1="41176" y1="12176" x2="52322" y2="12375"/>
                        <a14:foregroundMark x1="53251" y1="12375" x2="65325" y2="12375"/>
                        <a14:foregroundMark x1="62229" y1="14172" x2="60681" y2="28343"/>
                        <a14:foregroundMark x1="61610" y1="30539" x2="60681" y2="35928"/>
                        <a14:foregroundMark x1="22910" y1="87625" x2="27554" y2="90220"/>
                        <a14:foregroundMark x1="32198" y1="89421" x2="41486" y2="90220"/>
                        <a14:foregroundMark x1="41486" y1="90220" x2="41796" y2="90220"/>
                        <a14:foregroundMark x1="41486" y1="82236" x2="30031" y2="67665"/>
                        <a14:foregroundMark x1="21053" y1="52096" x2="19814" y2="56886"/>
                        <a14:foregroundMark x1="20433" y1="58283" x2="33746" y2="74251"/>
                        <a14:foregroundMark x1="44272" y1="78244" x2="61610" y2="85230"/>
                        <a14:foregroundMark x1="64706" y1="84431" x2="75542" y2="87824"/>
                        <a14:foregroundMark x1="77399" y1="87824" x2="78019" y2="88822"/>
                        <a14:foregroundMark x1="25697" y1="89621" x2="21053" y2="87824"/>
                        <a14:foregroundMark x1="21053" y1="87824" x2="21053" y2="87824"/>
                        <a14:foregroundMark x1="72755" y1="61477" x2="77709" y2="69860"/>
                        <a14:foregroundMark x1="76471" y1="66467" x2="79876" y2="67465"/>
                        <a14:foregroundMark x1="53870" y1="82834" x2="55108" y2="86427"/>
                        <a14:foregroundMark x1="78019" y1="86627" x2="78638" y2="86826"/>
                        <a14:foregroundMark x1="79876" y1="83832" x2="78328" y2="80639"/>
                        <a14:foregroundMark x1="79257" y1="78443" x2="79876" y2="50100"/>
                      </a14:backgroundRemoval>
                    </a14:imgEffect>
                  </a14:imgLayer>
                </a14:imgProps>
              </a:ext>
            </a:extLst>
          </a:blip>
          <a:srcRect l="14800" t="8080" r="16811" b="8127"/>
          <a:stretch/>
        </p:blipFill>
        <p:spPr>
          <a:xfrm>
            <a:off x="-6557480" y="35169"/>
            <a:ext cx="2649400" cy="5035089"/>
          </a:xfrm>
          <a:prstGeom prst="rect">
            <a:avLst/>
          </a:prstGeom>
          <a:effectLst>
            <a:outerShdw blurRad="304800" dist="381000" dir="5700000" sx="97000" sy="97000" algn="ctr" rotWithShape="0">
              <a:srgbClr val="000000">
                <a:alpha val="51000"/>
              </a:srgbClr>
            </a:outerShdw>
            <a:reflection blurRad="190500" stA="38000" endPos="43000" dir="5400000" sy="-100000" algn="bl" rotWithShape="0"/>
          </a:effectLst>
          <a:scene3d>
            <a:camera prst="orthographicFront">
              <a:rot lat="21506578" lon="627712" rev="20956897"/>
            </a:camera>
            <a:lightRig rig="threePt" dir="t">
              <a:rot lat="0" lon="0" rev="0"/>
            </a:lightRig>
          </a:scene3d>
          <a:sp3d>
            <a:bevelB prst="angle"/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E56F19C-5778-37FD-1F77-B8138B4C63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3575" y="1805044"/>
            <a:ext cx="4203295" cy="4181460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76B954B-064E-754E-95CF-4ED3E57E6711}"/>
              </a:ext>
            </a:extLst>
          </p:cNvPr>
          <p:cNvSpPr/>
          <p:nvPr/>
        </p:nvSpPr>
        <p:spPr>
          <a:xfrm>
            <a:off x="10253980" y="5318760"/>
            <a:ext cx="1069340" cy="929640"/>
          </a:xfrm>
          <a:custGeom>
            <a:avLst/>
            <a:gdLst>
              <a:gd name="connsiteX0" fmla="*/ 0 w 1059180"/>
              <a:gd name="connsiteY0" fmla="*/ 487680 h 929640"/>
              <a:gd name="connsiteX1" fmla="*/ 807720 w 1059180"/>
              <a:gd name="connsiteY1" fmla="*/ 0 h 929640"/>
              <a:gd name="connsiteX2" fmla="*/ 1059180 w 1059180"/>
              <a:gd name="connsiteY2" fmla="*/ 228600 h 929640"/>
              <a:gd name="connsiteX3" fmla="*/ 289560 w 1059180"/>
              <a:gd name="connsiteY3" fmla="*/ 929640 h 929640"/>
              <a:gd name="connsiteX4" fmla="*/ 0 w 1059180"/>
              <a:gd name="connsiteY4" fmla="*/ 487680 h 929640"/>
              <a:gd name="connsiteX0" fmla="*/ 0 w 1059180"/>
              <a:gd name="connsiteY0" fmla="*/ 487680 h 929640"/>
              <a:gd name="connsiteX1" fmla="*/ 807720 w 1059180"/>
              <a:gd name="connsiteY1" fmla="*/ 0 h 929640"/>
              <a:gd name="connsiteX2" fmla="*/ 1059180 w 1059180"/>
              <a:gd name="connsiteY2" fmla="*/ 228600 h 929640"/>
              <a:gd name="connsiteX3" fmla="*/ 289560 w 1059180"/>
              <a:gd name="connsiteY3" fmla="*/ 929640 h 929640"/>
              <a:gd name="connsiteX4" fmla="*/ 0 w 1059180"/>
              <a:gd name="connsiteY4" fmla="*/ 487680 h 929640"/>
              <a:gd name="connsiteX0" fmla="*/ 0 w 1059180"/>
              <a:gd name="connsiteY0" fmla="*/ 487680 h 929640"/>
              <a:gd name="connsiteX1" fmla="*/ 807720 w 1059180"/>
              <a:gd name="connsiteY1" fmla="*/ 0 h 929640"/>
              <a:gd name="connsiteX2" fmla="*/ 1059180 w 1059180"/>
              <a:gd name="connsiteY2" fmla="*/ 228600 h 929640"/>
              <a:gd name="connsiteX3" fmla="*/ 289560 w 1059180"/>
              <a:gd name="connsiteY3" fmla="*/ 929640 h 929640"/>
              <a:gd name="connsiteX4" fmla="*/ 0 w 1059180"/>
              <a:gd name="connsiteY4" fmla="*/ 487680 h 929640"/>
              <a:gd name="connsiteX0" fmla="*/ 0 w 1069340"/>
              <a:gd name="connsiteY0" fmla="*/ 485140 h 929640"/>
              <a:gd name="connsiteX1" fmla="*/ 817880 w 1069340"/>
              <a:gd name="connsiteY1" fmla="*/ 0 h 929640"/>
              <a:gd name="connsiteX2" fmla="*/ 1069340 w 1069340"/>
              <a:gd name="connsiteY2" fmla="*/ 228600 h 929640"/>
              <a:gd name="connsiteX3" fmla="*/ 299720 w 1069340"/>
              <a:gd name="connsiteY3" fmla="*/ 929640 h 929640"/>
              <a:gd name="connsiteX4" fmla="*/ 0 w 1069340"/>
              <a:gd name="connsiteY4" fmla="*/ 485140 h 929640"/>
              <a:gd name="connsiteX0" fmla="*/ 0 w 1069340"/>
              <a:gd name="connsiteY0" fmla="*/ 485140 h 929640"/>
              <a:gd name="connsiteX1" fmla="*/ 817880 w 1069340"/>
              <a:gd name="connsiteY1" fmla="*/ 0 h 929640"/>
              <a:gd name="connsiteX2" fmla="*/ 1069340 w 1069340"/>
              <a:gd name="connsiteY2" fmla="*/ 228600 h 929640"/>
              <a:gd name="connsiteX3" fmla="*/ 299720 w 1069340"/>
              <a:gd name="connsiteY3" fmla="*/ 929640 h 929640"/>
              <a:gd name="connsiteX4" fmla="*/ 0 w 1069340"/>
              <a:gd name="connsiteY4" fmla="*/ 485140 h 929640"/>
              <a:gd name="connsiteX0" fmla="*/ 0 w 1069340"/>
              <a:gd name="connsiteY0" fmla="*/ 485140 h 929640"/>
              <a:gd name="connsiteX1" fmla="*/ 817880 w 1069340"/>
              <a:gd name="connsiteY1" fmla="*/ 0 h 929640"/>
              <a:gd name="connsiteX2" fmla="*/ 1069340 w 1069340"/>
              <a:gd name="connsiteY2" fmla="*/ 228600 h 929640"/>
              <a:gd name="connsiteX3" fmla="*/ 299720 w 1069340"/>
              <a:gd name="connsiteY3" fmla="*/ 929640 h 929640"/>
              <a:gd name="connsiteX4" fmla="*/ 0 w 1069340"/>
              <a:gd name="connsiteY4" fmla="*/ 485140 h 929640"/>
              <a:gd name="connsiteX0" fmla="*/ 0 w 1069340"/>
              <a:gd name="connsiteY0" fmla="*/ 485140 h 929640"/>
              <a:gd name="connsiteX1" fmla="*/ 812800 w 1069340"/>
              <a:gd name="connsiteY1" fmla="*/ 0 h 929640"/>
              <a:gd name="connsiteX2" fmla="*/ 1069340 w 1069340"/>
              <a:gd name="connsiteY2" fmla="*/ 228600 h 929640"/>
              <a:gd name="connsiteX3" fmla="*/ 299720 w 1069340"/>
              <a:gd name="connsiteY3" fmla="*/ 929640 h 929640"/>
              <a:gd name="connsiteX4" fmla="*/ 0 w 1069340"/>
              <a:gd name="connsiteY4" fmla="*/ 485140 h 929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9340" h="929640">
                <a:moveTo>
                  <a:pt x="0" y="485140"/>
                </a:moveTo>
                <a:cubicBezTo>
                  <a:pt x="335280" y="373380"/>
                  <a:pt x="574040" y="205740"/>
                  <a:pt x="812800" y="0"/>
                </a:cubicBezTo>
                <a:lnTo>
                  <a:pt x="1069340" y="228600"/>
                </a:lnTo>
                <a:lnTo>
                  <a:pt x="299720" y="929640"/>
                </a:lnTo>
                <a:lnTo>
                  <a:pt x="0" y="485140"/>
                </a:lnTo>
                <a:close/>
              </a:path>
            </a:pathLst>
          </a:custGeom>
          <a:solidFill>
            <a:srgbClr val="F3F2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E2C6A9-CA3E-3B5F-B056-19B02C4306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7638" y="-5272124"/>
            <a:ext cx="121920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08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AA41FF-C777-C87C-56D1-3BE1ABFA9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61532" y="1981200"/>
            <a:ext cx="5982535" cy="3639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1A525A-A1D8-1D3B-BB8F-D874FAA5FAF9}"/>
              </a:ext>
            </a:extLst>
          </p:cNvPr>
          <p:cNvSpPr txBox="1"/>
          <p:nvPr/>
        </p:nvSpPr>
        <p:spPr>
          <a:xfrm>
            <a:off x="1389200" y="1371600"/>
            <a:ext cx="4325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Download This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3A4131-A195-A678-442E-07AECBA95DB8}"/>
              </a:ext>
            </a:extLst>
          </p:cNvPr>
          <p:cNvSpPr txBox="1"/>
          <p:nvPr/>
        </p:nvSpPr>
        <p:spPr>
          <a:xfrm>
            <a:off x="3196585" y="2209800"/>
            <a:ext cx="28994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Pellentesque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habitant morbi tristique senectus et netus et malesuada fames ac turpis egestas.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Proin pharetra nonummy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pede. Mauris et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orci.</a:t>
            </a:r>
          </a:p>
        </p:txBody>
      </p:sp>
      <p:pic>
        <p:nvPicPr>
          <p:cNvPr id="1026" name="Picture 2" descr="Mobile App Downloads Explained: What This Metric Is Good, 54% OFF">
            <a:extLst>
              <a:ext uri="{FF2B5EF4-FFF2-40B4-BE49-F238E27FC236}">
                <a16:creationId xmlns:a16="http://schemas.microsoft.com/office/drawing/2014/main" id="{5F8B367F-6955-1F60-4A58-599F77BCA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7967" y1="15265" x2="40934" y2="13274"/>
                        <a14:foregroundMark x1="38736" y1="14602" x2="59890" y2="19248"/>
                        <a14:foregroundMark x1="66896" y1="26549" x2="37225" y2="32743"/>
                        <a14:foregroundMark x1="49588" y1="33407" x2="71703" y2="34513"/>
                        <a14:foregroundMark x1="71703" y1="34513" x2="73077" y2="33628"/>
                        <a14:foregroundMark x1="78984" y1="29867" x2="85440" y2="38717"/>
                        <a14:foregroundMark x1="73901" y1="30973" x2="46016" y2="39381"/>
                        <a14:foregroundMark x1="47527" y1="39381" x2="70055" y2="32965"/>
                        <a14:foregroundMark x1="66758" y1="31858" x2="54121" y2="30531"/>
                        <a14:foregroundMark x1="59890" y1="32301" x2="60577" y2="32743"/>
                        <a14:foregroundMark x1="40110" y1="33407" x2="39698" y2="31195"/>
                        <a14:foregroundMark x1="37088" y1="24558" x2="38736" y2="34513"/>
                        <a14:foregroundMark x1="36538" y1="26549" x2="39286" y2="31637"/>
                        <a14:foregroundMark x1="38736" y1="28097" x2="39011" y2="31195"/>
                        <a14:foregroundMark x1="35714" y1="28761" x2="37225" y2="19248"/>
                        <a14:foregroundMark x1="35440" y1="15708" x2="39286" y2="15708"/>
                        <a14:foregroundMark x1="45330" y1="24779" x2="47390" y2="28097"/>
                        <a14:foregroundMark x1="20742" y1="67257" x2="32555" y2="78319"/>
                        <a14:foregroundMark x1="32555" y1="78319" x2="47527" y2="78982"/>
                        <a14:foregroundMark x1="66758" y1="77655" x2="54670" y2="77876"/>
                        <a14:foregroundMark x1="22527" y1="76549" x2="37088" y2="79646"/>
                        <a14:foregroundMark x1="14560" y1="74336" x2="23352" y2="77876"/>
                        <a14:foregroundMark x1="23352" y1="77876" x2="36401" y2="76106"/>
                        <a14:foregroundMark x1="29396" y1="66372" x2="33929" y2="67035"/>
                        <a14:foregroundMark x1="25412" y1="61062" x2="29945" y2="65487"/>
                        <a14:foregroundMark x1="43132" y1="61947" x2="41621" y2="67035"/>
                        <a14:foregroundMark x1="35027" y1="64823" x2="41896" y2="65929"/>
                        <a14:foregroundMark x1="41896" y1="65929" x2="50412" y2="71903"/>
                        <a14:foregroundMark x1="56593" y1="74115" x2="64148" y2="77434"/>
                        <a14:foregroundMark x1="64148" y1="77434" x2="67582" y2="75885"/>
                        <a14:foregroundMark x1="60714" y1="66593" x2="65797" y2="71681"/>
                        <a14:foregroundMark x1="58791" y1="63717" x2="67170" y2="71903"/>
                        <a14:foregroundMark x1="68956" y1="75221" x2="73489" y2="81416"/>
                        <a14:foregroundMark x1="78846" y1="80531" x2="81181" y2="81416"/>
                        <a14:foregroundMark x1="81456" y1="81416" x2="81456" y2="81416"/>
                        <a14:foregroundMark x1="69368" y1="79646" x2="47527" y2="77876"/>
                        <a14:foregroundMark x1="47527" y1="77876" x2="46429" y2="78319"/>
                        <a14:foregroundMark x1="65797" y1="84071" x2="79396" y2="73451"/>
                        <a14:foregroundMark x1="79945" y1="71681" x2="79258" y2="77876"/>
                        <a14:foregroundMark x1="78297" y1="77212" x2="78571" y2="78982"/>
                        <a14:foregroundMark x1="78297" y1="76106" x2="78984" y2="76106"/>
                        <a14:foregroundMark x1="77473" y1="72566" x2="78846" y2="77876"/>
                        <a14:foregroundMark x1="76786" y1="67699" x2="78159" y2="71903"/>
                        <a14:foregroundMark x1="64286" y1="28097" x2="82143" y2="31637"/>
                        <a14:foregroundMark x1="76786" y1="31637" x2="78159" y2="34735"/>
                        <a14:foregroundMark x1="74451" y1="33628" x2="75962" y2="340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130" y="4345493"/>
            <a:ext cx="2819400" cy="175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F4DD13-DD33-ACE3-C39E-83291DB8D8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542" y="4343400"/>
            <a:ext cx="1734058" cy="173405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28CC95A2-40A5-8E90-9748-1C3A8AE5ACC9}"/>
              </a:ext>
            </a:extLst>
          </p:cNvPr>
          <p:cNvSpPr/>
          <p:nvPr/>
        </p:nvSpPr>
        <p:spPr>
          <a:xfrm>
            <a:off x="7104201" y="1355121"/>
            <a:ext cx="4691260" cy="4588479"/>
          </a:xfrm>
          <a:prstGeom prst="ellipse">
            <a:avLst/>
          </a:prstGeom>
          <a:gradFill>
            <a:gsLst>
              <a:gs pos="4000">
                <a:srgbClr val="8BB19C"/>
              </a:gs>
              <a:gs pos="100000">
                <a:srgbClr val="F3F2E0"/>
              </a:gs>
            </a:gsLst>
            <a:lin ang="1800000" scaled="0"/>
          </a:gradFill>
          <a:ln>
            <a:noFill/>
          </a:ln>
          <a:effectLst>
            <a:innerShdw blurRad="571500" dist="1905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902006B-F865-4E49-BBE7-B29BB56047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80" b="90220" l="9907" r="89783">
                        <a14:foregroundMark x1="41176" y1="12176" x2="52322" y2="12375"/>
                        <a14:foregroundMark x1="53251" y1="12375" x2="65325" y2="12375"/>
                        <a14:foregroundMark x1="62229" y1="14172" x2="60681" y2="28343"/>
                        <a14:foregroundMark x1="61610" y1="30539" x2="60681" y2="35928"/>
                        <a14:foregroundMark x1="22910" y1="87625" x2="27554" y2="90220"/>
                        <a14:foregroundMark x1="32198" y1="89421" x2="41486" y2="90220"/>
                        <a14:foregroundMark x1="41486" y1="90220" x2="41796" y2="90220"/>
                        <a14:foregroundMark x1="41486" y1="82236" x2="30031" y2="67665"/>
                        <a14:foregroundMark x1="21053" y1="52096" x2="19814" y2="56886"/>
                        <a14:foregroundMark x1="20433" y1="58283" x2="33746" y2="74251"/>
                        <a14:foregroundMark x1="44272" y1="78244" x2="61610" y2="85230"/>
                        <a14:foregroundMark x1="64706" y1="84431" x2="75542" y2="87824"/>
                        <a14:foregroundMark x1="77399" y1="87824" x2="78019" y2="88822"/>
                        <a14:foregroundMark x1="25697" y1="89621" x2="21053" y2="87824"/>
                        <a14:foregroundMark x1="21053" y1="87824" x2="21053" y2="87824"/>
                        <a14:foregroundMark x1="72755" y1="61477" x2="77709" y2="69860"/>
                        <a14:foregroundMark x1="76471" y1="66467" x2="79876" y2="67465"/>
                        <a14:foregroundMark x1="53870" y1="82834" x2="55108" y2="86427"/>
                        <a14:foregroundMark x1="78019" y1="86627" x2="78638" y2="86826"/>
                        <a14:foregroundMark x1="79876" y1="83832" x2="78328" y2="80639"/>
                        <a14:foregroundMark x1="79257" y1="78443" x2="79876" y2="501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343646" y="-5167606"/>
            <a:ext cx="3752710" cy="58207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F25B18-8C12-D2E5-2478-60BA5C17192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80" b="90220" l="9907" r="89783">
                        <a14:foregroundMark x1="41176" y1="12176" x2="52322" y2="12375"/>
                        <a14:foregroundMark x1="53251" y1="12375" x2="65325" y2="12375"/>
                        <a14:foregroundMark x1="62229" y1="14172" x2="60681" y2="28343"/>
                        <a14:foregroundMark x1="61610" y1="30539" x2="60681" y2="35928"/>
                        <a14:foregroundMark x1="22910" y1="87625" x2="27554" y2="90220"/>
                        <a14:foregroundMark x1="32198" y1="89421" x2="41486" y2="90220"/>
                        <a14:foregroundMark x1="41486" y1="90220" x2="41796" y2="90220"/>
                        <a14:foregroundMark x1="41486" y1="82236" x2="30031" y2="67665"/>
                        <a14:foregroundMark x1="21053" y1="52096" x2="19814" y2="56886"/>
                        <a14:foregroundMark x1="20433" y1="58283" x2="33746" y2="74251"/>
                        <a14:foregroundMark x1="44272" y1="78244" x2="61610" y2="85230"/>
                        <a14:foregroundMark x1="64706" y1="84431" x2="75542" y2="87824"/>
                        <a14:foregroundMark x1="77399" y1="87824" x2="78019" y2="88822"/>
                        <a14:foregroundMark x1="25697" y1="89621" x2="21053" y2="87824"/>
                        <a14:foregroundMark x1="21053" y1="87824" x2="21053" y2="87824"/>
                        <a14:foregroundMark x1="72755" y1="61477" x2="77709" y2="69860"/>
                        <a14:foregroundMark x1="76471" y1="66467" x2="79876" y2="67465"/>
                        <a14:foregroundMark x1="53870" y1="82834" x2="55108" y2="86427"/>
                        <a14:foregroundMark x1="78019" y1="86627" x2="78638" y2="86826"/>
                        <a14:foregroundMark x1="79876" y1="83832" x2="78328" y2="80639"/>
                        <a14:foregroundMark x1="79257" y1="78443" x2="79876" y2="50100"/>
                      </a14:backgroundRemoval>
                    </a14:imgEffect>
                  </a14:imgLayer>
                </a14:imgProps>
              </a:ext>
            </a:extLst>
          </a:blip>
          <a:srcRect l="14800" t="8080" r="16811" b="8127"/>
          <a:stretch/>
        </p:blipFill>
        <p:spPr>
          <a:xfrm>
            <a:off x="-6557480" y="35169"/>
            <a:ext cx="2649400" cy="5035089"/>
          </a:xfrm>
          <a:prstGeom prst="rect">
            <a:avLst/>
          </a:prstGeom>
          <a:effectLst>
            <a:outerShdw blurRad="304800" dist="381000" dir="5700000" sx="97000" sy="97000" algn="ctr" rotWithShape="0">
              <a:srgbClr val="000000">
                <a:alpha val="51000"/>
              </a:srgbClr>
            </a:outerShdw>
            <a:reflection blurRad="190500" stA="38000" endPos="43000" dir="5400000" sy="-100000" algn="bl" rotWithShape="0"/>
          </a:effectLst>
          <a:scene3d>
            <a:camera prst="orthographicFront">
              <a:rot lat="21506578" lon="627712" rev="20956897"/>
            </a:camera>
            <a:lightRig rig="threePt" dir="t">
              <a:rot lat="0" lon="0" rev="0"/>
            </a:lightRig>
          </a:scene3d>
          <a:sp3d>
            <a:bevelB prst="angle"/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E56F19C-5778-37FD-1F77-B8138B4C63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3575" y="1805044"/>
            <a:ext cx="4203295" cy="4181460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76B954B-064E-754E-95CF-4ED3E57E6711}"/>
              </a:ext>
            </a:extLst>
          </p:cNvPr>
          <p:cNvSpPr/>
          <p:nvPr/>
        </p:nvSpPr>
        <p:spPr>
          <a:xfrm>
            <a:off x="10253980" y="5318760"/>
            <a:ext cx="1069340" cy="929640"/>
          </a:xfrm>
          <a:custGeom>
            <a:avLst/>
            <a:gdLst>
              <a:gd name="connsiteX0" fmla="*/ 0 w 1059180"/>
              <a:gd name="connsiteY0" fmla="*/ 487680 h 929640"/>
              <a:gd name="connsiteX1" fmla="*/ 807720 w 1059180"/>
              <a:gd name="connsiteY1" fmla="*/ 0 h 929640"/>
              <a:gd name="connsiteX2" fmla="*/ 1059180 w 1059180"/>
              <a:gd name="connsiteY2" fmla="*/ 228600 h 929640"/>
              <a:gd name="connsiteX3" fmla="*/ 289560 w 1059180"/>
              <a:gd name="connsiteY3" fmla="*/ 929640 h 929640"/>
              <a:gd name="connsiteX4" fmla="*/ 0 w 1059180"/>
              <a:gd name="connsiteY4" fmla="*/ 487680 h 929640"/>
              <a:gd name="connsiteX0" fmla="*/ 0 w 1059180"/>
              <a:gd name="connsiteY0" fmla="*/ 487680 h 929640"/>
              <a:gd name="connsiteX1" fmla="*/ 807720 w 1059180"/>
              <a:gd name="connsiteY1" fmla="*/ 0 h 929640"/>
              <a:gd name="connsiteX2" fmla="*/ 1059180 w 1059180"/>
              <a:gd name="connsiteY2" fmla="*/ 228600 h 929640"/>
              <a:gd name="connsiteX3" fmla="*/ 289560 w 1059180"/>
              <a:gd name="connsiteY3" fmla="*/ 929640 h 929640"/>
              <a:gd name="connsiteX4" fmla="*/ 0 w 1059180"/>
              <a:gd name="connsiteY4" fmla="*/ 487680 h 929640"/>
              <a:gd name="connsiteX0" fmla="*/ 0 w 1059180"/>
              <a:gd name="connsiteY0" fmla="*/ 487680 h 929640"/>
              <a:gd name="connsiteX1" fmla="*/ 807720 w 1059180"/>
              <a:gd name="connsiteY1" fmla="*/ 0 h 929640"/>
              <a:gd name="connsiteX2" fmla="*/ 1059180 w 1059180"/>
              <a:gd name="connsiteY2" fmla="*/ 228600 h 929640"/>
              <a:gd name="connsiteX3" fmla="*/ 289560 w 1059180"/>
              <a:gd name="connsiteY3" fmla="*/ 929640 h 929640"/>
              <a:gd name="connsiteX4" fmla="*/ 0 w 1059180"/>
              <a:gd name="connsiteY4" fmla="*/ 487680 h 929640"/>
              <a:gd name="connsiteX0" fmla="*/ 0 w 1069340"/>
              <a:gd name="connsiteY0" fmla="*/ 485140 h 929640"/>
              <a:gd name="connsiteX1" fmla="*/ 817880 w 1069340"/>
              <a:gd name="connsiteY1" fmla="*/ 0 h 929640"/>
              <a:gd name="connsiteX2" fmla="*/ 1069340 w 1069340"/>
              <a:gd name="connsiteY2" fmla="*/ 228600 h 929640"/>
              <a:gd name="connsiteX3" fmla="*/ 299720 w 1069340"/>
              <a:gd name="connsiteY3" fmla="*/ 929640 h 929640"/>
              <a:gd name="connsiteX4" fmla="*/ 0 w 1069340"/>
              <a:gd name="connsiteY4" fmla="*/ 485140 h 929640"/>
              <a:gd name="connsiteX0" fmla="*/ 0 w 1069340"/>
              <a:gd name="connsiteY0" fmla="*/ 485140 h 929640"/>
              <a:gd name="connsiteX1" fmla="*/ 817880 w 1069340"/>
              <a:gd name="connsiteY1" fmla="*/ 0 h 929640"/>
              <a:gd name="connsiteX2" fmla="*/ 1069340 w 1069340"/>
              <a:gd name="connsiteY2" fmla="*/ 228600 h 929640"/>
              <a:gd name="connsiteX3" fmla="*/ 299720 w 1069340"/>
              <a:gd name="connsiteY3" fmla="*/ 929640 h 929640"/>
              <a:gd name="connsiteX4" fmla="*/ 0 w 1069340"/>
              <a:gd name="connsiteY4" fmla="*/ 485140 h 929640"/>
              <a:gd name="connsiteX0" fmla="*/ 0 w 1069340"/>
              <a:gd name="connsiteY0" fmla="*/ 485140 h 929640"/>
              <a:gd name="connsiteX1" fmla="*/ 817880 w 1069340"/>
              <a:gd name="connsiteY1" fmla="*/ 0 h 929640"/>
              <a:gd name="connsiteX2" fmla="*/ 1069340 w 1069340"/>
              <a:gd name="connsiteY2" fmla="*/ 228600 h 929640"/>
              <a:gd name="connsiteX3" fmla="*/ 299720 w 1069340"/>
              <a:gd name="connsiteY3" fmla="*/ 929640 h 929640"/>
              <a:gd name="connsiteX4" fmla="*/ 0 w 1069340"/>
              <a:gd name="connsiteY4" fmla="*/ 485140 h 929640"/>
              <a:gd name="connsiteX0" fmla="*/ 0 w 1069340"/>
              <a:gd name="connsiteY0" fmla="*/ 485140 h 929640"/>
              <a:gd name="connsiteX1" fmla="*/ 812800 w 1069340"/>
              <a:gd name="connsiteY1" fmla="*/ 0 h 929640"/>
              <a:gd name="connsiteX2" fmla="*/ 1069340 w 1069340"/>
              <a:gd name="connsiteY2" fmla="*/ 228600 h 929640"/>
              <a:gd name="connsiteX3" fmla="*/ 299720 w 1069340"/>
              <a:gd name="connsiteY3" fmla="*/ 929640 h 929640"/>
              <a:gd name="connsiteX4" fmla="*/ 0 w 1069340"/>
              <a:gd name="connsiteY4" fmla="*/ 485140 h 929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9340" h="929640">
                <a:moveTo>
                  <a:pt x="0" y="485140"/>
                </a:moveTo>
                <a:cubicBezTo>
                  <a:pt x="335280" y="373380"/>
                  <a:pt x="574040" y="205740"/>
                  <a:pt x="812800" y="0"/>
                </a:cubicBezTo>
                <a:lnTo>
                  <a:pt x="1069340" y="228600"/>
                </a:lnTo>
                <a:lnTo>
                  <a:pt x="299720" y="929640"/>
                </a:lnTo>
                <a:lnTo>
                  <a:pt x="0" y="485140"/>
                </a:lnTo>
                <a:close/>
              </a:path>
            </a:pathLst>
          </a:custGeom>
          <a:solidFill>
            <a:srgbClr val="F3F2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AC4C2BFC-41E5-7A2D-D14B-CCFF5BE696AB}"/>
              </a:ext>
            </a:extLst>
          </p:cNvPr>
          <p:cNvSpPr/>
          <p:nvPr/>
        </p:nvSpPr>
        <p:spPr>
          <a:xfrm>
            <a:off x="1449632" y="2219374"/>
            <a:ext cx="1676400" cy="1676400"/>
          </a:xfrm>
          <a:prstGeom prst="roundRect">
            <a:avLst>
              <a:gd name="adj" fmla="val 1181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E2C6A9-CA3E-3B5F-B056-19B02C4306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57638" y="-5272124"/>
            <a:ext cx="12192000" cy="398145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C0DDB54-2847-4D7F-FA1E-752289B74893}"/>
              </a:ext>
            </a:extLst>
          </p:cNvPr>
          <p:cNvSpPr/>
          <p:nvPr/>
        </p:nvSpPr>
        <p:spPr>
          <a:xfrm>
            <a:off x="2614273" y="93720"/>
            <a:ext cx="6605927" cy="612738"/>
          </a:xfrm>
          <a:prstGeom prst="roundRect">
            <a:avLst>
              <a:gd name="adj" fmla="val 50000"/>
            </a:avLst>
          </a:prstGeom>
          <a:solidFill>
            <a:srgbClr val="D9E2CF">
              <a:alpha val="63000"/>
            </a:srgbClr>
          </a:solidFill>
          <a:ln>
            <a:noFill/>
          </a:ln>
          <a:effectLst>
            <a:outerShdw blurRad="88900" dist="88900" dir="48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5B9AD6-6516-BBD9-6434-36FA4D030C60}"/>
              </a:ext>
            </a:extLst>
          </p:cNvPr>
          <p:cNvSpPr/>
          <p:nvPr/>
        </p:nvSpPr>
        <p:spPr>
          <a:xfrm>
            <a:off x="378470" y="132644"/>
            <a:ext cx="459730" cy="459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023E239-48D6-E552-536E-012ED288DC16}"/>
              </a:ext>
            </a:extLst>
          </p:cNvPr>
          <p:cNvSpPr/>
          <p:nvPr/>
        </p:nvSpPr>
        <p:spPr>
          <a:xfrm>
            <a:off x="4232512" y="76200"/>
            <a:ext cx="1406288" cy="630258"/>
          </a:xfrm>
          <a:prstGeom prst="roundRect">
            <a:avLst>
              <a:gd name="adj" fmla="val 50000"/>
            </a:avLst>
          </a:prstGeom>
          <a:solidFill>
            <a:srgbClr val="8BB1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2C184-D23F-0DF5-2E31-4EE5B53D02FC}"/>
              </a:ext>
            </a:extLst>
          </p:cNvPr>
          <p:cNvSpPr txBox="1"/>
          <p:nvPr/>
        </p:nvSpPr>
        <p:spPr>
          <a:xfrm>
            <a:off x="838200" y="132644"/>
            <a:ext cx="1166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LOGO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94AAF6-D082-6490-E622-0466685E380C}"/>
              </a:ext>
            </a:extLst>
          </p:cNvPr>
          <p:cNvSpPr txBox="1"/>
          <p:nvPr/>
        </p:nvSpPr>
        <p:spPr>
          <a:xfrm>
            <a:off x="2907074" y="209490"/>
            <a:ext cx="822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/>
              <a:t>Home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EAAFCE-D11A-56B2-A1C4-351FAEE6C5C1}"/>
              </a:ext>
            </a:extLst>
          </p:cNvPr>
          <p:cNvSpPr txBox="1"/>
          <p:nvPr/>
        </p:nvSpPr>
        <p:spPr>
          <a:xfrm>
            <a:off x="7851544" y="209490"/>
            <a:ext cx="1140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/>
              <a:t>About 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B38C25-2DF1-B20F-DFEE-E44CA0B3F5D3}"/>
              </a:ext>
            </a:extLst>
          </p:cNvPr>
          <p:cNvSpPr txBox="1"/>
          <p:nvPr/>
        </p:nvSpPr>
        <p:spPr>
          <a:xfrm>
            <a:off x="6248400" y="209490"/>
            <a:ext cx="917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Course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D3D530-14C2-332C-5B4D-863E9F386F83}"/>
              </a:ext>
            </a:extLst>
          </p:cNvPr>
          <p:cNvSpPr txBox="1"/>
          <p:nvPr/>
        </p:nvSpPr>
        <p:spPr>
          <a:xfrm>
            <a:off x="4495800" y="209490"/>
            <a:ext cx="9848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/>
              <a:t>Explore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AC31A1E-3D24-9F1F-C3BB-51DC19E667D1}"/>
              </a:ext>
            </a:extLst>
          </p:cNvPr>
          <p:cNvSpPr/>
          <p:nvPr/>
        </p:nvSpPr>
        <p:spPr>
          <a:xfrm>
            <a:off x="10134600" y="97922"/>
            <a:ext cx="1600200" cy="511678"/>
          </a:xfrm>
          <a:prstGeom prst="roundRect">
            <a:avLst>
              <a:gd name="adj" fmla="val 50000"/>
            </a:avLst>
          </a:prstGeom>
          <a:solidFill>
            <a:srgbClr val="D9E2CF"/>
          </a:solidFill>
          <a:ln>
            <a:noFill/>
          </a:ln>
          <a:effectLst>
            <a:outerShdw blurRad="88900" dist="88900" dir="48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 Started</a:t>
            </a:r>
          </a:p>
        </p:txBody>
      </p:sp>
    </p:spTree>
    <p:extLst>
      <p:ext uri="{BB962C8B-B14F-4D97-AF65-F5344CB8AC3E}">
        <p14:creationId xmlns:p14="http://schemas.microsoft.com/office/powerpoint/2010/main" val="2303710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0C44E4-C139-E7E6-4FD6-D2B786A9B42A}"/>
              </a:ext>
            </a:extLst>
          </p:cNvPr>
          <p:cNvSpPr txBox="1"/>
          <p:nvPr/>
        </p:nvSpPr>
        <p:spPr>
          <a:xfrm>
            <a:off x="3740552" y="2819400"/>
            <a:ext cx="41080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PAGE COURSE</a:t>
            </a:r>
          </a:p>
        </p:txBody>
      </p:sp>
    </p:spTree>
    <p:extLst>
      <p:ext uri="{BB962C8B-B14F-4D97-AF65-F5344CB8AC3E}">
        <p14:creationId xmlns:p14="http://schemas.microsoft.com/office/powerpoint/2010/main" val="1529105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8323EA-0F43-A497-C09E-8C4FEFE29C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27" t="15681" r="32949" b="34615"/>
          <a:stretch/>
        </p:blipFill>
        <p:spPr bwMode="auto">
          <a:xfrm>
            <a:off x="5143500" y="1219200"/>
            <a:ext cx="19050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708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0C44E4-C139-E7E6-4FD6-D2B786A9B42A}"/>
              </a:ext>
            </a:extLst>
          </p:cNvPr>
          <p:cNvSpPr txBox="1"/>
          <p:nvPr/>
        </p:nvSpPr>
        <p:spPr>
          <a:xfrm>
            <a:off x="7132320" y="4038600"/>
            <a:ext cx="353558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&lt;-khoá học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 con bot -&gt;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DBEA7C3-5396-DD95-140A-57E6EAE69698}"/>
              </a:ext>
            </a:extLst>
          </p:cNvPr>
          <p:cNvSpPr/>
          <p:nvPr/>
        </p:nvSpPr>
        <p:spPr>
          <a:xfrm>
            <a:off x="10744200" y="5782984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C1CD047-1BFD-D5D7-D764-5D1BB91AA77C}"/>
              </a:ext>
            </a:extLst>
          </p:cNvPr>
          <p:cNvSpPr/>
          <p:nvPr/>
        </p:nvSpPr>
        <p:spPr>
          <a:xfrm>
            <a:off x="1219200" y="2433934"/>
            <a:ext cx="1828800" cy="10712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1BEC1BD-C359-1E8C-5568-7AC035361787}"/>
              </a:ext>
            </a:extLst>
          </p:cNvPr>
          <p:cNvSpPr/>
          <p:nvPr/>
        </p:nvSpPr>
        <p:spPr>
          <a:xfrm>
            <a:off x="914400" y="333970"/>
            <a:ext cx="10591800" cy="16836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3B5BAFB-994B-438B-C9BD-46DD3F5DD2A3}"/>
              </a:ext>
            </a:extLst>
          </p:cNvPr>
          <p:cNvSpPr/>
          <p:nvPr/>
        </p:nvSpPr>
        <p:spPr>
          <a:xfrm>
            <a:off x="7162800" y="2400300"/>
            <a:ext cx="1905000" cy="1143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A9E8C6-DC79-0A7A-B8BD-B82E33705A65}"/>
              </a:ext>
            </a:extLst>
          </p:cNvPr>
          <p:cNvSpPr/>
          <p:nvPr/>
        </p:nvSpPr>
        <p:spPr>
          <a:xfrm>
            <a:off x="1143000" y="3921561"/>
            <a:ext cx="1905000" cy="1143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05D2C74-2F58-3061-B7EA-CF0F1BE00A02}"/>
              </a:ext>
            </a:extLst>
          </p:cNvPr>
          <p:cNvSpPr/>
          <p:nvPr/>
        </p:nvSpPr>
        <p:spPr>
          <a:xfrm>
            <a:off x="3962400" y="3959661"/>
            <a:ext cx="1905000" cy="1143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667180B-21FA-78D4-B0F2-9D876571AD23}"/>
              </a:ext>
            </a:extLst>
          </p:cNvPr>
          <p:cNvSpPr/>
          <p:nvPr/>
        </p:nvSpPr>
        <p:spPr>
          <a:xfrm>
            <a:off x="1132840" y="5401984"/>
            <a:ext cx="1905000" cy="1143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A4F02-C0C8-F86E-8C2D-84CAD95EAB02}"/>
              </a:ext>
            </a:extLst>
          </p:cNvPr>
          <p:cNvSpPr txBox="1"/>
          <p:nvPr/>
        </p:nvSpPr>
        <p:spPr>
          <a:xfrm>
            <a:off x="8755380" y="1192034"/>
            <a:ext cx="27711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 ngay -&gt;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770B96-008A-C76F-FC06-7A2024BEC05A}"/>
              </a:ext>
            </a:extLst>
          </p:cNvPr>
          <p:cNvSpPr txBox="1"/>
          <p:nvPr/>
        </p:nvSpPr>
        <p:spPr>
          <a:xfrm>
            <a:off x="114300" y="1714262"/>
            <a:ext cx="11506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course( thêm 1 trang để chiếu bài giảng)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CC76A6-6672-6E98-2AB7-A4CBADD8769E}"/>
              </a:ext>
            </a:extLst>
          </p:cNvPr>
          <p:cNvSpPr txBox="1"/>
          <p:nvPr/>
        </p:nvSpPr>
        <p:spPr>
          <a:xfrm>
            <a:off x="11125200" y="1315145"/>
            <a:ext cx="4419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(ấn vô thêm 1 trang mới)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4A44579-576C-F5BA-D5ED-D76D78E7FA4F}"/>
              </a:ext>
            </a:extLst>
          </p:cNvPr>
          <p:cNvSpPr/>
          <p:nvPr/>
        </p:nvSpPr>
        <p:spPr>
          <a:xfrm>
            <a:off x="3962400" y="5401984"/>
            <a:ext cx="1905000" cy="1143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D37EF-E773-EEF3-1D9B-F00E60ADFBFC}"/>
              </a:ext>
            </a:extLst>
          </p:cNvPr>
          <p:cNvSpPr txBox="1"/>
          <p:nvPr/>
        </p:nvSpPr>
        <p:spPr>
          <a:xfrm>
            <a:off x="1132840" y="392193"/>
            <a:ext cx="8610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slider (trang đầu làm bài test), quảng cáo khoá học</a:t>
            </a:r>
          </a:p>
        </p:txBody>
      </p:sp>
    </p:spTree>
    <p:extLst>
      <p:ext uri="{BB962C8B-B14F-4D97-AF65-F5344CB8AC3E}">
        <p14:creationId xmlns:p14="http://schemas.microsoft.com/office/powerpoint/2010/main" val="3851176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33F50"/>
            </a:gs>
            <a:gs pos="100000">
              <a:srgbClr val="8BB19C"/>
            </a:gs>
          </a:gsLst>
          <a:lin ang="9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3AF69AD-CD53-AC1B-11F3-F0C042E62116}"/>
              </a:ext>
            </a:extLst>
          </p:cNvPr>
          <p:cNvSpPr/>
          <p:nvPr/>
        </p:nvSpPr>
        <p:spPr>
          <a:xfrm>
            <a:off x="4191000" y="-2973136"/>
            <a:ext cx="11432530" cy="2362200"/>
          </a:xfrm>
          <a:prstGeom prst="roundRect">
            <a:avLst>
              <a:gd name="adj" fmla="val 8065"/>
            </a:avLst>
          </a:prstGeom>
          <a:gradFill>
            <a:gsLst>
              <a:gs pos="0">
                <a:schemeClr val="tx2">
                  <a:lumMod val="75000"/>
                </a:schemeClr>
              </a:gs>
              <a:gs pos="95000">
                <a:srgbClr val="8BB19C"/>
              </a:gs>
            </a:gsLst>
            <a:lin ang="9000000" scaled="0"/>
          </a:gradFill>
          <a:ln>
            <a:noFill/>
          </a:ln>
          <a:effectLst>
            <a:outerShdw blurRad="101600" dist="889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E947CC7-6511-E879-F6B0-9EFB68FDE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-5257800"/>
            <a:ext cx="12192000" cy="398145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9EC7468-1A8B-ADF4-497D-0C6FE48D14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2593" y1="71000" x2="51259" y2="73583"/>
                        <a14:backgroundMark x1="49185" y1="56500" x2="49481" y2="56500"/>
                        <a14:backgroundMark x1="50370" y1="56500" x2="50370" y2="56500"/>
                        <a14:backgroundMark x1="50815" y1="56333" x2="51407" y2="56500"/>
                        <a14:backgroundMark x1="50370" y1="56500" x2="46074" y2="56417"/>
                      </a14:backgroundRemoval>
                    </a14:imgEffect>
                  </a14:imgLayer>
                </a14:imgProps>
              </a:ext>
            </a:extLst>
          </a:blip>
          <a:srcRect t="41433" b="10000"/>
          <a:stretch/>
        </p:blipFill>
        <p:spPr>
          <a:xfrm>
            <a:off x="-3113732" y="3123277"/>
            <a:ext cx="2743994" cy="2344974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84AE7ADF-AE1E-8354-AE2C-A85EE12DD6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27" t="15681" r="32949" b="34615"/>
          <a:stretch/>
        </p:blipFill>
        <p:spPr bwMode="auto">
          <a:xfrm>
            <a:off x="9372600" y="173807"/>
            <a:ext cx="1393329" cy="234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1F6537-C39A-A0B4-5F12-B19791C201FA}"/>
              </a:ext>
            </a:extLst>
          </p:cNvPr>
          <p:cNvSpPr/>
          <p:nvPr/>
        </p:nvSpPr>
        <p:spPr>
          <a:xfrm>
            <a:off x="-10515600" y="8229600"/>
            <a:ext cx="11432530" cy="2362200"/>
          </a:xfrm>
          <a:prstGeom prst="roundRect">
            <a:avLst>
              <a:gd name="adj" fmla="val 8065"/>
            </a:avLst>
          </a:prstGeom>
          <a:gradFill>
            <a:gsLst>
              <a:gs pos="0">
                <a:schemeClr val="tx2">
                  <a:lumMod val="75000"/>
                </a:schemeClr>
              </a:gs>
              <a:gs pos="95000">
                <a:srgbClr val="8BB19C"/>
              </a:gs>
            </a:gsLst>
            <a:lin ang="9000000" scaled="0"/>
          </a:gradFill>
          <a:ln>
            <a:noFill/>
          </a:ln>
          <a:effectLst>
            <a:outerShdw blurRad="101600" dist="889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1410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33F50"/>
            </a:gs>
            <a:gs pos="100000">
              <a:srgbClr val="8BB19C"/>
            </a:gs>
          </a:gsLst>
          <a:lin ang="9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3AF69AD-CD53-AC1B-11F3-F0C042E62116}"/>
              </a:ext>
            </a:extLst>
          </p:cNvPr>
          <p:cNvSpPr/>
          <p:nvPr/>
        </p:nvSpPr>
        <p:spPr>
          <a:xfrm>
            <a:off x="4191000" y="-2973136"/>
            <a:ext cx="11432530" cy="2362200"/>
          </a:xfrm>
          <a:prstGeom prst="roundRect">
            <a:avLst>
              <a:gd name="adj" fmla="val 8065"/>
            </a:avLst>
          </a:prstGeom>
          <a:gradFill>
            <a:gsLst>
              <a:gs pos="0">
                <a:schemeClr val="tx2">
                  <a:lumMod val="75000"/>
                </a:schemeClr>
              </a:gs>
              <a:gs pos="95000">
                <a:srgbClr val="8BB19C"/>
              </a:gs>
            </a:gsLst>
            <a:lin ang="9000000" scaled="0"/>
          </a:gradFill>
          <a:ln>
            <a:noFill/>
          </a:ln>
          <a:effectLst>
            <a:outerShdw blurRad="101600" dist="889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E947CC7-6511-E879-F6B0-9EFB68FDE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-5257800"/>
            <a:ext cx="12192000" cy="398145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9EC7468-1A8B-ADF4-497D-0C6FE48D14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2593" y1="71000" x2="51259" y2="73583"/>
                        <a14:backgroundMark x1="49185" y1="56500" x2="49481" y2="56500"/>
                        <a14:backgroundMark x1="50370" y1="56500" x2="50370" y2="56500"/>
                        <a14:backgroundMark x1="50815" y1="56333" x2="51407" y2="56500"/>
                        <a14:backgroundMark x1="50370" y1="56500" x2="46074" y2="56417"/>
                      </a14:backgroundRemoval>
                    </a14:imgEffect>
                  </a14:imgLayer>
                </a14:imgProps>
              </a:ext>
            </a:extLst>
          </a:blip>
          <a:srcRect t="41433" b="10000"/>
          <a:stretch/>
        </p:blipFill>
        <p:spPr>
          <a:xfrm>
            <a:off x="-3113732" y="3123277"/>
            <a:ext cx="2743994" cy="2344974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1F6537-C39A-A0B4-5F12-B19791C201FA}"/>
              </a:ext>
            </a:extLst>
          </p:cNvPr>
          <p:cNvSpPr/>
          <p:nvPr/>
        </p:nvSpPr>
        <p:spPr>
          <a:xfrm>
            <a:off x="-10515600" y="8229600"/>
            <a:ext cx="11432530" cy="2362200"/>
          </a:xfrm>
          <a:prstGeom prst="roundRect">
            <a:avLst>
              <a:gd name="adj" fmla="val 8065"/>
            </a:avLst>
          </a:prstGeom>
          <a:gradFill>
            <a:gsLst>
              <a:gs pos="0">
                <a:schemeClr val="tx2">
                  <a:lumMod val="75000"/>
                </a:schemeClr>
              </a:gs>
              <a:gs pos="95000">
                <a:srgbClr val="8BB19C"/>
              </a:gs>
            </a:gsLst>
            <a:lin ang="9000000" scaled="0"/>
          </a:gradFill>
          <a:ln>
            <a:noFill/>
          </a:ln>
          <a:effectLst>
            <a:outerShdw blurRad="101600" dist="889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C6A10A-8664-6112-225B-85987A2DFED0}"/>
              </a:ext>
            </a:extLst>
          </p:cNvPr>
          <p:cNvSpPr txBox="1"/>
          <p:nvPr/>
        </p:nvSpPr>
        <p:spPr>
          <a:xfrm>
            <a:off x="2709531" y="2705725"/>
            <a:ext cx="727266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/>
              <a:t>Miracles come!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8F5783-4814-440C-4F47-B4D4AAFB185B}"/>
              </a:ext>
            </a:extLst>
          </p:cNvPr>
          <p:cNvSpPr txBox="1"/>
          <p:nvPr/>
        </p:nvSpPr>
        <p:spPr>
          <a:xfrm>
            <a:off x="3223570" y="3962400"/>
            <a:ext cx="62445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>
                <a:solidFill>
                  <a:schemeClr val="bg1">
                    <a:lumMod val="65000"/>
                  </a:schemeClr>
                </a:solidFill>
              </a:rPr>
              <a:t>Lessons for beginners</a:t>
            </a:r>
          </a:p>
        </p:txBody>
      </p:sp>
    </p:spTree>
    <p:extLst>
      <p:ext uri="{BB962C8B-B14F-4D97-AF65-F5344CB8AC3E}">
        <p14:creationId xmlns:p14="http://schemas.microsoft.com/office/powerpoint/2010/main" val="3706445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A88F2B2-8DF6-E30C-2E16-CA508CC2DEF1}"/>
              </a:ext>
            </a:extLst>
          </p:cNvPr>
          <p:cNvGrpSpPr/>
          <p:nvPr/>
        </p:nvGrpSpPr>
        <p:grpSpPr>
          <a:xfrm>
            <a:off x="2819400" y="239143"/>
            <a:ext cx="2615399" cy="956551"/>
            <a:chOff x="4683214" y="2819400"/>
            <a:chExt cx="2615399" cy="9565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A5BBE8D-1E5F-9869-824E-F5AFA27ACEA1}"/>
                </a:ext>
              </a:extLst>
            </p:cNvPr>
            <p:cNvSpPr/>
            <p:nvPr/>
          </p:nvSpPr>
          <p:spPr>
            <a:xfrm>
              <a:off x="4683214" y="2820365"/>
              <a:ext cx="955586" cy="9555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5138F18-80AC-25BA-40A3-32AD9712366A}"/>
                </a:ext>
              </a:extLst>
            </p:cNvPr>
            <p:cNvSpPr txBox="1"/>
            <p:nvPr/>
          </p:nvSpPr>
          <p:spPr>
            <a:xfrm>
              <a:off x="5638800" y="2819400"/>
              <a:ext cx="165981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LOGO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A8A43FA-C044-23CC-3335-03DDF8E3FF75}"/>
              </a:ext>
            </a:extLst>
          </p:cNvPr>
          <p:cNvSpPr/>
          <p:nvPr/>
        </p:nvSpPr>
        <p:spPr>
          <a:xfrm>
            <a:off x="378470" y="132644"/>
            <a:ext cx="459730" cy="459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D60CEB-6802-0FBD-318F-15C9266EB536}"/>
              </a:ext>
            </a:extLst>
          </p:cNvPr>
          <p:cNvSpPr txBox="1"/>
          <p:nvPr/>
        </p:nvSpPr>
        <p:spPr>
          <a:xfrm>
            <a:off x="838200" y="132644"/>
            <a:ext cx="1166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LOGO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E84D29-9D7C-6638-AE6B-9FEF60F5B888}"/>
              </a:ext>
            </a:extLst>
          </p:cNvPr>
          <p:cNvSpPr/>
          <p:nvPr/>
        </p:nvSpPr>
        <p:spPr>
          <a:xfrm>
            <a:off x="8647909" y="487554"/>
            <a:ext cx="459730" cy="459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F2AB2E3-D626-3398-F1D9-18601E01135B}"/>
              </a:ext>
            </a:extLst>
          </p:cNvPr>
          <p:cNvGrpSpPr/>
          <p:nvPr/>
        </p:nvGrpSpPr>
        <p:grpSpPr>
          <a:xfrm>
            <a:off x="9067800" y="3227705"/>
            <a:ext cx="2150406" cy="660975"/>
            <a:chOff x="5029200" y="3581400"/>
            <a:chExt cx="2150406" cy="6609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3A6BDF-094D-EED7-A083-480EA8C5C083}"/>
                </a:ext>
              </a:extLst>
            </p:cNvPr>
            <p:cNvSpPr txBox="1"/>
            <p:nvPr/>
          </p:nvSpPr>
          <p:spPr>
            <a:xfrm>
              <a:off x="5638800" y="3657600"/>
              <a:ext cx="15408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3 SVNServetica Medium" panose="020B0604020202020204" pitchFamily="34" charset="0"/>
                </a:rPr>
                <a:t>Donald</a:t>
              </a:r>
              <a:endPara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3 SVNServetica Medium" panose="020B0604020202020204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15F3F76-11B9-2AB1-7A86-985D804E69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8759" y1="40603" x2="56206" y2="54078"/>
                          <a14:foregroundMark x1="53191" y1="54255" x2="41489" y2="50000"/>
                          <a14:foregroundMark x1="41489" y1="50000" x2="39539" y2="46454"/>
                          <a14:foregroundMark x1="39362" y1="44858" x2="46986" y2="53546"/>
                          <a14:foregroundMark x1="46986" y1="53546" x2="41489" y2="54787"/>
                          <a14:foregroundMark x1="39362" y1="51241" x2="39716" y2="54433"/>
                          <a14:foregroundMark x1="38298" y1="45567" x2="39716" y2="53901"/>
                          <a14:foregroundMark x1="38121" y1="46986" x2="46277" y2="52837"/>
                          <a14:foregroundMark x1="47695" y1="48582" x2="52128" y2="53723"/>
                          <a14:foregroundMark x1="51241" y1="48936" x2="46099" y2="41844"/>
                          <a14:foregroundMark x1="43617" y1="35638" x2="50000" y2="26064"/>
                          <a14:foregroundMark x1="50000" y1="26064" x2="54610" y2="49645"/>
                          <a14:foregroundMark x1="54610" y1="49645" x2="58511" y2="48582"/>
                          <a14:foregroundMark x1="52305" y1="35106" x2="65248" y2="47518"/>
                          <a14:foregroundMark x1="53014" y1="37766" x2="43972" y2="40248"/>
                          <a14:foregroundMark x1="40957" y1="32447" x2="49645" y2="46809"/>
                          <a14:foregroundMark x1="44326" y1="35106" x2="48759" y2="45922"/>
                          <a14:foregroundMark x1="51596" y1="43972" x2="53369" y2="58688"/>
                          <a14:foregroundMark x1="50887" y1="55851" x2="46277" y2="56383"/>
                          <a14:foregroundMark x1="46277" y1="56383" x2="57801" y2="60993"/>
                          <a14:foregroundMark x1="58511" y1="57979" x2="42199" y2="57801"/>
                          <a14:foregroundMark x1="43617" y1="59043" x2="56206" y2="59043"/>
                          <a14:foregroundMark x1="56206" y1="59043" x2="59574" y2="57447"/>
                          <a14:foregroundMark x1="59752" y1="59574" x2="44858" y2="61525"/>
                          <a14:foregroundMark x1="44858" y1="61525" x2="53901" y2="62411"/>
                          <a14:foregroundMark x1="53901" y1="62411" x2="59929" y2="59397"/>
                          <a14:foregroundMark x1="27660" y1="35638" x2="27660" y2="35638"/>
                          <a14:foregroundMark x1="25355" y1="39894" x2="25355" y2="39894"/>
                          <a14:foregroundMark x1="57447" y1="21631" x2="56915" y2="21631"/>
                          <a14:foregroundMark x1="71986" y1="41312" x2="72695" y2="41312"/>
                        </a14:backgroundRemoval>
                      </a14:imgEffect>
                    </a14:imgLayer>
                  </a14:imgProps>
                </a:ext>
              </a:extLst>
            </a:blip>
            <a:srcRect l="21276" t="18536" r="21986" b="34655"/>
            <a:stretch/>
          </p:blipFill>
          <p:spPr>
            <a:xfrm>
              <a:off x="5029200" y="3581400"/>
              <a:ext cx="762000" cy="628650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A91ED55-A334-B8DB-87CD-044EB4641C2E}"/>
              </a:ext>
            </a:extLst>
          </p:cNvPr>
          <p:cNvSpPr txBox="1"/>
          <p:nvPr/>
        </p:nvSpPr>
        <p:spPr>
          <a:xfrm>
            <a:off x="608335" y="1829494"/>
            <a:ext cx="14061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3 Ample" panose="02000000000000000000" pitchFamily="2" charset="0"/>
              </a:rPr>
              <a:t>Donald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#9Slide03 Ample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1DAC29-D089-96F3-2981-60ECEF78D560}"/>
              </a:ext>
            </a:extLst>
          </p:cNvPr>
          <p:cNvSpPr txBox="1"/>
          <p:nvPr/>
        </p:nvSpPr>
        <p:spPr>
          <a:xfrm>
            <a:off x="543631" y="1195694"/>
            <a:ext cx="1755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3 Kaleko 105 Round Bold" pitchFamily="2" charset="0"/>
              </a:rPr>
              <a:t>Donald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#9Slide03 Kaleko 105 Round Bold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7442D85-DABB-10AA-5C97-6FE007A300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8759" y1="40603" x2="56206" y2="54078"/>
                        <a14:foregroundMark x1="53191" y1="54255" x2="41489" y2="50000"/>
                        <a14:foregroundMark x1="41489" y1="50000" x2="39539" y2="46454"/>
                        <a14:foregroundMark x1="39362" y1="44858" x2="46986" y2="53546"/>
                        <a14:foregroundMark x1="46986" y1="53546" x2="41489" y2="54787"/>
                        <a14:foregroundMark x1="39362" y1="51241" x2="39716" y2="54433"/>
                        <a14:foregroundMark x1="38298" y1="45567" x2="39716" y2="53901"/>
                        <a14:foregroundMark x1="38121" y1="46986" x2="46277" y2="52837"/>
                        <a14:foregroundMark x1="47695" y1="48582" x2="52128" y2="53723"/>
                        <a14:foregroundMark x1="51241" y1="48936" x2="46099" y2="41844"/>
                        <a14:foregroundMark x1="43617" y1="35638" x2="50000" y2="26064"/>
                        <a14:foregroundMark x1="50000" y1="26064" x2="54610" y2="49645"/>
                        <a14:foregroundMark x1="54610" y1="49645" x2="58511" y2="48582"/>
                        <a14:foregroundMark x1="52305" y1="35106" x2="65248" y2="47518"/>
                        <a14:foregroundMark x1="53014" y1="37766" x2="43972" y2="40248"/>
                        <a14:foregroundMark x1="40957" y1="32447" x2="49645" y2="46809"/>
                        <a14:foregroundMark x1="44326" y1="35106" x2="48759" y2="45922"/>
                        <a14:foregroundMark x1="51596" y1="43972" x2="53369" y2="58688"/>
                        <a14:foregroundMark x1="50887" y1="55851" x2="46277" y2="56383"/>
                        <a14:foregroundMark x1="46277" y1="56383" x2="57801" y2="60993"/>
                        <a14:foregroundMark x1="58511" y1="57979" x2="42199" y2="57801"/>
                        <a14:foregroundMark x1="43617" y1="59043" x2="56206" y2="59043"/>
                        <a14:foregroundMark x1="56206" y1="59043" x2="59574" y2="57447"/>
                        <a14:foregroundMark x1="59752" y1="59574" x2="44858" y2="61525"/>
                        <a14:foregroundMark x1="44858" y1="61525" x2="53901" y2="62411"/>
                        <a14:foregroundMark x1="53901" y1="62411" x2="59929" y2="59397"/>
                        <a14:foregroundMark x1="27660" y1="35638" x2="27660" y2="35638"/>
                        <a14:foregroundMark x1="25355" y1="39894" x2="25355" y2="39894"/>
                        <a14:foregroundMark x1="57447" y1="21631" x2="56915" y2="21631"/>
                        <a14:foregroundMark x1="71986" y1="41312" x2="72695" y2="41312"/>
                      </a14:backgroundRemoval>
                    </a14:imgEffect>
                  </a14:imgLayer>
                </a14:imgProps>
              </a:ext>
            </a:extLst>
          </a:blip>
          <a:srcRect l="21276" t="18536" r="21986" b="34655"/>
          <a:stretch/>
        </p:blipFill>
        <p:spPr>
          <a:xfrm>
            <a:off x="4495801" y="3422093"/>
            <a:ext cx="2430028" cy="200477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29B2735-013A-C48F-4826-88CB7243803F}"/>
              </a:ext>
            </a:extLst>
          </p:cNvPr>
          <p:cNvSpPr txBox="1"/>
          <p:nvPr/>
        </p:nvSpPr>
        <p:spPr>
          <a:xfrm>
            <a:off x="5867400" y="4965201"/>
            <a:ext cx="593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3 Kaleko 105 Round Bold" pitchFamily="2" charset="0"/>
              </a:rPr>
              <a:t>1.0</a:t>
            </a:r>
            <a:endParaRPr kumimoji="0" lang="en-US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#9Slide03 Kaleko 105 Round 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067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3000">
              <a:srgbClr val="9DC6B5"/>
            </a:gs>
            <a:gs pos="24000">
              <a:srgbClr val="F3F2E0"/>
            </a:gs>
            <a:gs pos="100000">
              <a:srgbClr val="BCD9B1"/>
            </a:gs>
            <a:gs pos="41000">
              <a:srgbClr val="90BDBC"/>
            </a:gs>
          </a:gsLst>
          <a:lin ang="9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CFE4A5FC-9D36-CDC9-42DC-0C6AC2AA6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6752" y="0"/>
            <a:ext cx="4731152" cy="3585456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3AF69AD-CD53-AC1B-11F3-F0C042E62116}"/>
              </a:ext>
            </a:extLst>
          </p:cNvPr>
          <p:cNvSpPr/>
          <p:nvPr/>
        </p:nvSpPr>
        <p:spPr>
          <a:xfrm>
            <a:off x="4191000" y="-2973136"/>
            <a:ext cx="11432530" cy="2362200"/>
          </a:xfrm>
          <a:prstGeom prst="roundRect">
            <a:avLst>
              <a:gd name="adj" fmla="val 8065"/>
            </a:avLst>
          </a:prstGeom>
          <a:gradFill>
            <a:gsLst>
              <a:gs pos="0">
                <a:schemeClr val="tx2">
                  <a:lumMod val="75000"/>
                </a:schemeClr>
              </a:gs>
              <a:gs pos="95000">
                <a:srgbClr val="8BB19C"/>
              </a:gs>
            </a:gsLst>
            <a:lin ang="9000000" scaled="0"/>
          </a:gradFill>
          <a:ln>
            <a:noFill/>
          </a:ln>
          <a:effectLst>
            <a:outerShdw blurRad="101600" dist="889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E947CC7-6511-E879-F6B0-9EFB68FDE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" y="-5257800"/>
            <a:ext cx="12192000" cy="398145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9EC7468-1A8B-ADF4-497D-0C6FE48D14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2593" y1="71000" x2="51259" y2="73583"/>
                        <a14:backgroundMark x1="49185" y1="56500" x2="49481" y2="56500"/>
                        <a14:backgroundMark x1="50370" y1="56500" x2="50370" y2="56500"/>
                        <a14:backgroundMark x1="50815" y1="56333" x2="51407" y2="56500"/>
                        <a14:backgroundMark x1="50370" y1="56500" x2="46074" y2="56417"/>
                      </a14:backgroundRemoval>
                    </a14:imgEffect>
                  </a14:imgLayer>
                </a14:imgProps>
              </a:ext>
            </a:extLst>
          </a:blip>
          <a:srcRect t="41433" b="10000"/>
          <a:stretch/>
        </p:blipFill>
        <p:spPr>
          <a:xfrm>
            <a:off x="-3113732" y="3123277"/>
            <a:ext cx="2743994" cy="2344974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1F6537-C39A-A0B4-5F12-B19791C201FA}"/>
              </a:ext>
            </a:extLst>
          </p:cNvPr>
          <p:cNvSpPr/>
          <p:nvPr/>
        </p:nvSpPr>
        <p:spPr>
          <a:xfrm>
            <a:off x="-10515600" y="8229600"/>
            <a:ext cx="11432530" cy="2362200"/>
          </a:xfrm>
          <a:prstGeom prst="roundRect">
            <a:avLst>
              <a:gd name="adj" fmla="val 8065"/>
            </a:avLst>
          </a:prstGeom>
          <a:gradFill>
            <a:gsLst>
              <a:gs pos="0">
                <a:schemeClr val="tx2">
                  <a:lumMod val="75000"/>
                </a:schemeClr>
              </a:gs>
              <a:gs pos="95000">
                <a:srgbClr val="8BB19C"/>
              </a:gs>
            </a:gsLst>
            <a:lin ang="9000000" scaled="0"/>
          </a:gradFill>
          <a:ln>
            <a:noFill/>
          </a:ln>
          <a:effectLst>
            <a:outerShdw blurRad="101600" dist="889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3456419-FFDD-3FE2-7E1D-306906850A7C}"/>
              </a:ext>
            </a:extLst>
          </p:cNvPr>
          <p:cNvSpPr/>
          <p:nvPr/>
        </p:nvSpPr>
        <p:spPr>
          <a:xfrm>
            <a:off x="13253740" y="8229600"/>
            <a:ext cx="11432530" cy="2362200"/>
          </a:xfrm>
          <a:prstGeom prst="roundRect">
            <a:avLst>
              <a:gd name="adj" fmla="val 8065"/>
            </a:avLst>
          </a:prstGeom>
          <a:gradFill>
            <a:gsLst>
              <a:gs pos="21000">
                <a:srgbClr val="FFFCEB"/>
              </a:gs>
              <a:gs pos="100000">
                <a:srgbClr val="C3DEB0"/>
              </a:gs>
              <a:gs pos="37000">
                <a:srgbClr val="96C0BF"/>
              </a:gs>
              <a:gs pos="63000">
                <a:srgbClr val="89B9B8"/>
              </a:gs>
            </a:gsLst>
            <a:lin ang="10200000" scaled="0"/>
          </a:gradFill>
          <a:ln>
            <a:noFill/>
          </a:ln>
          <a:effectLst>
            <a:outerShdw blurRad="101600" dist="889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FDCCC8-050F-B198-C915-E6CF3B14B4B6}"/>
              </a:ext>
            </a:extLst>
          </p:cNvPr>
          <p:cNvSpPr txBox="1"/>
          <p:nvPr/>
        </p:nvSpPr>
        <p:spPr>
          <a:xfrm>
            <a:off x="3087429" y="2252752"/>
            <a:ext cx="60171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 sz="9600"/>
              <a:t>CHILDRENS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24056BD-E812-0D9B-0AEB-2FF6CBA9CF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00800" y="4267792"/>
            <a:ext cx="6097979" cy="276134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FE3AF5B-5840-DA66-5CDB-CD968D710961}"/>
              </a:ext>
            </a:extLst>
          </p:cNvPr>
          <p:cNvSpPr txBox="1"/>
          <p:nvPr/>
        </p:nvSpPr>
        <p:spPr>
          <a:xfrm>
            <a:off x="4059346" y="3352800"/>
            <a:ext cx="407330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Improve yourself</a:t>
            </a:r>
          </a:p>
        </p:txBody>
      </p:sp>
    </p:spTree>
    <p:extLst>
      <p:ext uri="{BB962C8B-B14F-4D97-AF65-F5344CB8AC3E}">
        <p14:creationId xmlns:p14="http://schemas.microsoft.com/office/powerpoint/2010/main" val="180603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4000">
              <a:srgbClr val="96C0BF"/>
            </a:gs>
            <a:gs pos="0">
              <a:srgbClr val="333F50"/>
            </a:gs>
            <a:gs pos="79000">
              <a:srgbClr val="F3F2E0"/>
            </a:gs>
          </a:gsLst>
          <a:lin ang="10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E947CC7-6511-E879-F6B0-9EFB68FDE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-5257800"/>
            <a:ext cx="12192000" cy="398145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9EC7468-1A8B-ADF4-497D-0C6FE48D14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2593" y1="71000" x2="51259" y2="73583"/>
                        <a14:backgroundMark x1="49185" y1="56500" x2="49481" y2="56500"/>
                        <a14:backgroundMark x1="50370" y1="56500" x2="50370" y2="56500"/>
                        <a14:backgroundMark x1="50815" y1="56333" x2="51407" y2="56500"/>
                        <a14:backgroundMark x1="50370" y1="56500" x2="46074" y2="56417"/>
                      </a14:backgroundRemoval>
                    </a14:imgEffect>
                  </a14:imgLayer>
                </a14:imgProps>
              </a:ext>
            </a:extLst>
          </a:blip>
          <a:srcRect t="41433" b="10000"/>
          <a:stretch/>
        </p:blipFill>
        <p:spPr>
          <a:xfrm>
            <a:off x="-3113732" y="3123277"/>
            <a:ext cx="2743994" cy="2344974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32957F1-05B5-AD86-D35B-666B44E5601A}"/>
              </a:ext>
            </a:extLst>
          </p:cNvPr>
          <p:cNvSpPr/>
          <p:nvPr/>
        </p:nvSpPr>
        <p:spPr>
          <a:xfrm>
            <a:off x="13253740" y="8229600"/>
            <a:ext cx="11432530" cy="2362200"/>
          </a:xfrm>
          <a:prstGeom prst="roundRect">
            <a:avLst>
              <a:gd name="adj" fmla="val 8065"/>
            </a:avLst>
          </a:prstGeom>
          <a:gradFill>
            <a:gsLst>
              <a:gs pos="21000">
                <a:srgbClr val="FFFCEB"/>
              </a:gs>
              <a:gs pos="100000">
                <a:srgbClr val="C3DEB0"/>
              </a:gs>
              <a:gs pos="37000">
                <a:srgbClr val="96C0BF"/>
              </a:gs>
              <a:gs pos="63000">
                <a:srgbClr val="89B9B8"/>
              </a:gs>
            </a:gsLst>
            <a:lin ang="10200000" scaled="0"/>
          </a:gradFill>
          <a:ln>
            <a:noFill/>
          </a:ln>
          <a:effectLst>
            <a:outerShdw blurRad="101600" dist="889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17B33DA-E1B1-756A-32E7-826DBFEF0EEA}"/>
              </a:ext>
            </a:extLst>
          </p:cNvPr>
          <p:cNvSpPr/>
          <p:nvPr/>
        </p:nvSpPr>
        <p:spPr>
          <a:xfrm>
            <a:off x="1384310" y="8229600"/>
            <a:ext cx="11432530" cy="2362200"/>
          </a:xfrm>
          <a:prstGeom prst="roundRect">
            <a:avLst>
              <a:gd name="adj" fmla="val 8065"/>
            </a:avLst>
          </a:prstGeom>
          <a:gradFill>
            <a:gsLst>
              <a:gs pos="55000">
                <a:srgbClr val="5A7462"/>
              </a:gs>
              <a:gs pos="100000">
                <a:schemeClr val="tx2">
                  <a:lumMod val="75000"/>
                </a:schemeClr>
              </a:gs>
              <a:gs pos="20000">
                <a:srgbClr val="C3DEB0"/>
              </a:gs>
            </a:gsLst>
            <a:lin ang="10200000" scaled="0"/>
          </a:gradFill>
          <a:ln>
            <a:noFill/>
          </a:ln>
          <a:effectLst>
            <a:outerShdw blurRad="101600" dist="889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8D3C452-1B6A-34D6-8534-C70145C2C285}"/>
              </a:ext>
            </a:extLst>
          </p:cNvPr>
          <p:cNvSpPr/>
          <p:nvPr/>
        </p:nvSpPr>
        <p:spPr>
          <a:xfrm>
            <a:off x="-10515600" y="8229600"/>
            <a:ext cx="11432530" cy="2362200"/>
          </a:xfrm>
          <a:prstGeom prst="roundRect">
            <a:avLst>
              <a:gd name="adj" fmla="val 8065"/>
            </a:avLst>
          </a:prstGeom>
          <a:gradFill>
            <a:gsLst>
              <a:gs pos="0">
                <a:schemeClr val="tx2">
                  <a:lumMod val="75000"/>
                </a:schemeClr>
              </a:gs>
              <a:gs pos="95000">
                <a:srgbClr val="8BB19C"/>
              </a:gs>
            </a:gsLst>
            <a:lin ang="9000000" scaled="0"/>
          </a:gradFill>
          <a:ln>
            <a:noFill/>
          </a:ln>
          <a:effectLst>
            <a:outerShdw blurRad="101600" dist="889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03A179-6D84-73C3-2C8B-FB9052A0F88C}"/>
              </a:ext>
            </a:extLst>
          </p:cNvPr>
          <p:cNvSpPr txBox="1"/>
          <p:nvPr/>
        </p:nvSpPr>
        <p:spPr>
          <a:xfrm>
            <a:off x="3660259" y="2252752"/>
            <a:ext cx="48714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 sz="9600"/>
              <a:t>PARENTS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2A090F-B9AE-0F2F-2317-FBCBDAA10F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52" b="99291" l="9752" r="93440">
                        <a14:foregroundMark x1="73936" y1="51950" x2="75177" y2="75177"/>
                        <a14:foregroundMark x1="83688" y1="57801" x2="84043" y2="80851"/>
                        <a14:foregroundMark x1="88475" y1="55142" x2="91489" y2="60461"/>
                        <a14:foregroundMark x1="93440" y1="62057" x2="90426" y2="50000"/>
                        <a14:foregroundMark x1="91312" y1="51241" x2="93617" y2="59929"/>
                        <a14:foregroundMark x1="93617" y1="59929" x2="93440" y2="59929"/>
                        <a14:foregroundMark x1="86525" y1="49645" x2="80142" y2="59397"/>
                        <a14:foregroundMark x1="84574" y1="51064" x2="82801" y2="76241"/>
                        <a14:foregroundMark x1="82270" y1="80851" x2="81915" y2="97518"/>
                        <a14:foregroundMark x1="74468" y1="78014" x2="70745" y2="94504"/>
                        <a14:foregroundMark x1="48759" y1="84397" x2="50887" y2="96986"/>
                        <a14:foregroundMark x1="46631" y1="84752" x2="51950" y2="97163"/>
                        <a14:foregroundMark x1="51418" y1="83865" x2="54433" y2="99291"/>
                        <a14:foregroundMark x1="76064" y1="51064" x2="77305" y2="60284"/>
                        <a14:foregroundMark x1="85638" y1="90071" x2="85106" y2="98936"/>
                        <a14:foregroundMark x1="73936" y1="95035" x2="73582" y2="98936"/>
                        <a14:foregroundMark x1="41135" y1="95922" x2="41312" y2="987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91400" y="1838728"/>
            <a:ext cx="5044412" cy="5044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BF18E7-3569-DEAA-FE04-8381752707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236" b="99620" l="1474" r="99158">
                        <a14:foregroundMark x1="20211" y1="77757" x2="39158" y2="84791"/>
                        <a14:foregroundMark x1="39158" y1="84791" x2="90105" y2="86312"/>
                        <a14:foregroundMark x1="80842" y1="63498" x2="80842" y2="75856"/>
                        <a14:foregroundMark x1="80842" y1="75856" x2="84632" y2="88023"/>
                        <a14:foregroundMark x1="92842" y1="62167" x2="97684" y2="72053"/>
                        <a14:foregroundMark x1="73263" y1="54943" x2="57263" y2="57985"/>
                        <a14:foregroundMark x1="69474" y1="52662" x2="75368" y2="67681"/>
                        <a14:foregroundMark x1="59158" y1="43156" x2="67368" y2="53422"/>
                        <a14:foregroundMark x1="67368" y1="53422" x2="97053" y2="46958"/>
                        <a14:foregroundMark x1="80000" y1="56274" x2="75368" y2="50760"/>
                        <a14:foregroundMark x1="76632" y1="44106" x2="82737" y2="55703"/>
                        <a14:foregroundMark x1="53263" y1="57414" x2="74105" y2="48479"/>
                        <a14:foregroundMark x1="66737" y1="41065" x2="57053" y2="50190"/>
                        <a14:foregroundMark x1="57053" y1="50190" x2="53684" y2="50951"/>
                        <a14:foregroundMark x1="51789" y1="38593" x2="63368" y2="44867"/>
                        <a14:foregroundMark x1="41895" y1="32129" x2="56211" y2="39354"/>
                        <a14:foregroundMark x1="56211" y1="39354" x2="63368" y2="40875"/>
                        <a14:foregroundMark x1="63579" y1="37262" x2="68000" y2="42966"/>
                        <a14:foregroundMark x1="46737" y1="35171" x2="57895" y2="44487"/>
                        <a14:foregroundMark x1="57895" y1="44487" x2="63789" y2="46578"/>
                        <a14:foregroundMark x1="50105" y1="35171" x2="54737" y2="44106"/>
                        <a14:foregroundMark x1="54737" y1="44106" x2="57684" y2="42966"/>
                        <a14:foregroundMark x1="40421" y1="36882" x2="49684" y2="46388"/>
                        <a14:foregroundMark x1="49684" y1="46388" x2="60632" y2="43726"/>
                        <a14:foregroundMark x1="60000" y1="38973" x2="71579" y2="47719"/>
                        <a14:foregroundMark x1="62737" y1="42966" x2="63368" y2="78517"/>
                        <a14:foregroundMark x1="59579" y1="85551" x2="52842" y2="91635"/>
                        <a14:foregroundMark x1="38947" y1="90304" x2="56842" y2="90494"/>
                        <a14:foregroundMark x1="21684" y1="89354" x2="28632" y2="92205"/>
                        <a14:foregroundMark x1="20632" y1="82700" x2="13474" y2="94487"/>
                        <a14:foregroundMark x1="13474" y1="94487" x2="23158" y2="92015"/>
                        <a14:foregroundMark x1="12000" y1="87452" x2="25263" y2="88213"/>
                        <a14:foregroundMark x1="7789" y1="84601" x2="20421" y2="93156"/>
                        <a14:foregroundMark x1="3158" y1="92586" x2="20421" y2="89163"/>
                        <a14:foregroundMark x1="1684" y1="86312" x2="22737" y2="90684"/>
                        <a14:foregroundMark x1="8421" y1="89544" x2="28211" y2="93536"/>
                        <a14:foregroundMark x1="28211" y1="93536" x2="36632" y2="87262"/>
                        <a14:foregroundMark x1="20632" y1="91635" x2="36421" y2="91065"/>
                        <a14:foregroundMark x1="6316" y1="87833" x2="18105" y2="96198"/>
                        <a14:foregroundMark x1="18105" y1="96198" x2="51368" y2="99049"/>
                        <a14:foregroundMark x1="28632" y1="93156" x2="10947" y2="91445"/>
                        <a14:foregroundMark x1="10947" y1="91445" x2="12000" y2="96958"/>
                        <a14:foregroundMark x1="7579" y1="91635" x2="13895" y2="91445"/>
                        <a14:foregroundMark x1="9684" y1="93536" x2="3158" y2="99620"/>
                        <a14:foregroundMark x1="4421" y1="98479" x2="8421" y2="99049"/>
                        <a14:foregroundMark x1="7579" y1="98669" x2="23789" y2="96388"/>
                        <a14:foregroundMark x1="5263" y1="89544" x2="12632" y2="77376"/>
                        <a14:foregroundMark x1="5684" y1="82319" x2="11158" y2="80798"/>
                        <a14:foregroundMark x1="10316" y1="77376" x2="12421" y2="80228"/>
                        <a14:foregroundMark x1="7368" y1="76616" x2="4000" y2="86502"/>
                        <a14:foregroundMark x1="4000" y1="86502" x2="4211" y2="89924"/>
                        <a14:foregroundMark x1="3158" y1="81369" x2="5474" y2="88973"/>
                        <a14:foregroundMark x1="4842" y1="88023" x2="4842" y2="89354"/>
                        <a14:foregroundMark x1="1895" y1="85741" x2="6105" y2="81749"/>
                        <a14:foregroundMark x1="5684" y1="79278" x2="1684" y2="85741"/>
                        <a14:foregroundMark x1="4000" y1="80608" x2="6316" y2="78897"/>
                        <a14:foregroundMark x1="7158" y1="77567" x2="13895" y2="82319"/>
                        <a14:foregroundMark x1="10737" y1="79278" x2="13684" y2="79468"/>
                        <a14:foregroundMark x1="12842" y1="78517" x2="19789" y2="75475"/>
                        <a14:foregroundMark x1="19368" y1="64449" x2="18105" y2="78327"/>
                        <a14:foregroundMark x1="19789" y1="71673" x2="11579" y2="71103"/>
                        <a14:foregroundMark x1="15579" y1="68441" x2="13474" y2="66730"/>
                        <a14:foregroundMark x1="26526" y1="63688" x2="24211" y2="63688"/>
                        <a14:foregroundMark x1="21895" y1="65209" x2="21053" y2="65589"/>
                        <a14:foregroundMark x1="12211" y1="62548" x2="18526" y2="59506"/>
                        <a14:foregroundMark x1="22316" y1="60456" x2="23789" y2="61027"/>
                        <a14:foregroundMark x1="24211" y1="60456" x2="18737" y2="64068"/>
                        <a14:foregroundMark x1="20842" y1="63308" x2="12632" y2="64259"/>
                        <a14:foregroundMark x1="2947" y1="68631" x2="18526" y2="65209"/>
                        <a14:foregroundMark x1="18526" y1="64449" x2="15579" y2="66350"/>
                        <a14:foregroundMark x1="16421" y1="64829" x2="19368" y2="64449"/>
                        <a14:foregroundMark x1="26947" y1="52662" x2="26947" y2="52662"/>
                        <a14:foregroundMark x1="28000" y1="52852" x2="33053" y2="53422"/>
                        <a14:foregroundMark x1="33053" y1="53422" x2="30526" y2="55513"/>
                        <a14:foregroundMark x1="31368" y1="55513" x2="21053" y2="60456"/>
                        <a14:foregroundMark x1="25684" y1="57414" x2="33684" y2="60076"/>
                        <a14:foregroundMark x1="51789" y1="75095" x2="52842" y2="75285"/>
                        <a14:foregroundMark x1="57474" y1="54753" x2="62316" y2="59886"/>
                        <a14:foregroundMark x1="49263" y1="46198" x2="37895" y2="49620"/>
                        <a14:foregroundMark x1="37895" y1="49620" x2="43579" y2="43156"/>
                        <a14:foregroundMark x1="44632" y1="41065" x2="49053" y2="52281"/>
                        <a14:foregroundMark x1="44421" y1="46388" x2="38947" y2="54943"/>
                        <a14:foregroundMark x1="38947" y1="54943" x2="45474" y2="48669"/>
                        <a14:foregroundMark x1="46105" y1="46958" x2="38737" y2="49620"/>
                        <a14:foregroundMark x1="38737" y1="49049" x2="45474" y2="47148"/>
                        <a14:foregroundMark x1="42947" y1="41065" x2="43368" y2="44487"/>
                        <a14:foregroundMark x1="41684" y1="42205" x2="44421" y2="39924"/>
                        <a14:foregroundMark x1="43579" y1="38973" x2="47789" y2="34601"/>
                        <a14:foregroundMark x1="48211" y1="29087" x2="54737" y2="31369"/>
                        <a14:foregroundMark x1="54105" y1="29087" x2="60000" y2="36312"/>
                        <a14:foregroundMark x1="60211" y1="36502" x2="67789" y2="41635"/>
                        <a14:foregroundMark x1="69263" y1="42395" x2="72632" y2="48289"/>
                        <a14:foregroundMark x1="75368" y1="42395" x2="69053" y2="50570"/>
                        <a14:foregroundMark x1="69053" y1="50570" x2="69053" y2="52662"/>
                        <a14:foregroundMark x1="73263" y1="42966" x2="71579" y2="46198"/>
                        <a14:foregroundMark x1="66316" y1="38593" x2="66947" y2="38593"/>
                        <a14:foregroundMark x1="65684" y1="37262" x2="66105" y2="38023"/>
                        <a14:foregroundMark x1="56211" y1="40684" x2="65684" y2="39544"/>
                        <a14:foregroundMark x1="58737" y1="40114" x2="61474" y2="38593"/>
                        <a14:foregroundMark x1="60211" y1="38783" x2="70737" y2="35171"/>
                        <a14:foregroundMark x1="54316" y1="39544" x2="74316" y2="35171"/>
                        <a14:foregroundMark x1="71368" y1="34030" x2="60421" y2="39354"/>
                        <a14:foregroundMark x1="60421" y1="39354" x2="69053" y2="35741"/>
                        <a14:foregroundMark x1="69053" y1="35741" x2="51579" y2="41065"/>
                        <a14:foregroundMark x1="56421" y1="39163" x2="68632" y2="35551"/>
                        <a14:foregroundMark x1="68632" y1="35361" x2="72211" y2="41635"/>
                        <a14:foregroundMark x1="71789" y1="42395" x2="78947" y2="50570"/>
                        <a14:foregroundMark x1="76632" y1="48289" x2="87579" y2="55703"/>
                        <a14:foregroundMark x1="88000" y1="55703" x2="89474" y2="55513"/>
                        <a14:foregroundMark x1="88632" y1="53802" x2="93053" y2="61217"/>
                        <a14:foregroundMark x1="92211" y1="58365" x2="95368" y2="57795"/>
                        <a14:foregroundMark x1="93263" y1="59316" x2="95579" y2="56654"/>
                        <a14:foregroundMark x1="91158" y1="58365" x2="92421" y2="56844"/>
                        <a14:foregroundMark x1="90526" y1="56654" x2="93474" y2="57795"/>
                        <a14:foregroundMark x1="91789" y1="53422" x2="94316" y2="53612"/>
                        <a14:foregroundMark x1="92211" y1="50190" x2="90105" y2="64449"/>
                        <a14:foregroundMark x1="90105" y1="62738" x2="96000" y2="66540"/>
                        <a14:foregroundMark x1="94737" y1="66540" x2="90105" y2="78137"/>
                        <a14:foregroundMark x1="90737" y1="76236" x2="95368" y2="76996"/>
                        <a14:foregroundMark x1="95368" y1="76046" x2="92842" y2="77757"/>
                        <a14:foregroundMark x1="93263" y1="75665" x2="95158" y2="76046"/>
                        <a14:foregroundMark x1="94316" y1="75095" x2="93684" y2="78897"/>
                        <a14:foregroundMark x1="95789" y1="74335" x2="91789" y2="81939"/>
                        <a14:foregroundMark x1="93053" y1="78897" x2="95789" y2="76236"/>
                        <a14:foregroundMark x1="95789" y1="72053" x2="92211" y2="83460"/>
                        <a14:foregroundMark x1="92211" y1="83460" x2="90105" y2="85741"/>
                        <a14:foregroundMark x1="89474" y1="82319" x2="89684" y2="85551"/>
                        <a14:foregroundMark x1="89474" y1="84030" x2="94316" y2="90304"/>
                        <a14:foregroundMark x1="88421" y1="88023" x2="89895" y2="85171"/>
                        <a14:foregroundMark x1="75158" y1="65209" x2="74105" y2="69772"/>
                        <a14:foregroundMark x1="62526" y1="66730" x2="51789" y2="73194"/>
                        <a14:foregroundMark x1="62737" y1="58745" x2="93474" y2="56844"/>
                        <a14:foregroundMark x1="91789" y1="56654" x2="97895" y2="64259"/>
                        <a14:foregroundMark x1="98105" y1="62167" x2="92842" y2="65399"/>
                        <a14:foregroundMark x1="91579" y1="63498" x2="96000" y2="60456"/>
                        <a14:foregroundMark x1="96000" y1="60266" x2="97053" y2="69202"/>
                        <a14:foregroundMark x1="65895" y1="74905" x2="73474" y2="78707"/>
                        <a14:foregroundMark x1="39579" y1="80798" x2="28000" y2="80989"/>
                        <a14:foregroundMark x1="28000" y1="80989" x2="44000" y2="81749"/>
                        <a14:foregroundMark x1="25053" y1="78327" x2="37263" y2="87072"/>
                        <a14:foregroundMark x1="37263" y1="87072" x2="42316" y2="86312"/>
                        <a14:foregroundMark x1="29474" y1="78517" x2="44211" y2="84981"/>
                        <a14:foregroundMark x1="44211" y1="84981" x2="49053" y2="85741"/>
                        <a14:foregroundMark x1="33895" y1="78517" x2="44842" y2="85551"/>
                        <a14:foregroundMark x1="44842" y1="85551" x2="51158" y2="87072"/>
                        <a14:foregroundMark x1="24421" y1="80989" x2="35789" y2="84601"/>
                        <a14:foregroundMark x1="25474" y1="81749" x2="34105" y2="78517"/>
                        <a14:foregroundMark x1="27579" y1="76426" x2="36211" y2="79278"/>
                        <a14:foregroundMark x1="43579" y1="84791" x2="48000" y2="88023"/>
                        <a14:foregroundMark x1="56000" y1="90684" x2="57474" y2="94297"/>
                        <a14:foregroundMark x1="57263" y1="89544" x2="58737" y2="83460"/>
                        <a14:foregroundMark x1="54316" y1="79658" x2="54316" y2="79658"/>
                        <a14:foregroundMark x1="39368" y1="45247" x2="39368" y2="45247"/>
                        <a14:foregroundMark x1="41895" y1="44867" x2="51579" y2="52662"/>
                        <a14:foregroundMark x1="51579" y1="52662" x2="52842" y2="49810"/>
                        <a14:foregroundMark x1="51789" y1="44297" x2="61895" y2="49240"/>
                        <a14:foregroundMark x1="62105" y1="47529" x2="69474" y2="53612"/>
                        <a14:foregroundMark x1="71789" y1="45817" x2="69474" y2="46198"/>
                        <a14:foregroundMark x1="57263" y1="49240" x2="44211" y2="41065"/>
                        <a14:foregroundMark x1="44842" y1="38403" x2="56421" y2="43726"/>
                        <a14:foregroundMark x1="50526" y1="26236" x2="46105" y2="37262"/>
                        <a14:foregroundMark x1="46105" y1="40494" x2="54737" y2="50570"/>
                        <a14:foregroundMark x1="51579" y1="61977" x2="37684" y2="74715"/>
                        <a14:foregroundMark x1="37684" y1="74715" x2="29053" y2="78707"/>
                        <a14:foregroundMark x1="18737" y1="79468" x2="9895" y2="84221"/>
                        <a14:foregroundMark x1="5684" y1="80798" x2="4421" y2="86692"/>
                        <a14:foregroundMark x1="5263" y1="79848" x2="7158" y2="87833"/>
                        <a14:foregroundMark x1="6526" y1="87833" x2="1684" y2="93726"/>
                        <a14:foregroundMark x1="56000" y1="51901" x2="48211" y2="63498"/>
                        <a14:foregroundMark x1="41684" y1="49049" x2="44211" y2="52471"/>
                        <a14:foregroundMark x1="39789" y1="38783" x2="42105" y2="46388"/>
                        <a14:foregroundMark x1="44842" y1="39924" x2="43579" y2="43916"/>
                        <a14:foregroundMark x1="42526" y1="43916" x2="42526" y2="43916"/>
                        <a14:foregroundMark x1="39579" y1="43156" x2="32421" y2="55703"/>
                        <a14:foregroundMark x1="32421" y1="55703" x2="32211" y2="57985"/>
                        <a14:foregroundMark x1="33684" y1="52471" x2="26947" y2="63688"/>
                        <a14:foregroundMark x1="27579" y1="54943" x2="24842" y2="56654"/>
                        <a14:foregroundMark x1="25053" y1="56084" x2="23579" y2="58555"/>
                        <a14:foregroundMark x1="27368" y1="55894" x2="28421" y2="57605"/>
                        <a14:foregroundMark x1="3579" y1="76806" x2="6737" y2="82890"/>
                        <a14:foregroundMark x1="4842" y1="79468" x2="3789" y2="87833"/>
                        <a14:foregroundMark x1="4842" y1="82129" x2="1684" y2="87452"/>
                        <a14:foregroundMark x1="1474" y1="87262" x2="2737" y2="89924"/>
                        <a14:foregroundMark x1="1684" y1="88973" x2="1474" y2="91065"/>
                        <a14:foregroundMark x1="76842" y1="47529" x2="80632" y2="46958"/>
                        <a14:foregroundMark x1="78947" y1="45247" x2="80211" y2="45627"/>
                        <a14:foregroundMark x1="80632" y1="45057" x2="79789" y2="43916"/>
                        <a14:foregroundMark x1="78947" y1="41825" x2="80421" y2="47909"/>
                        <a14:foregroundMark x1="80842" y1="44677" x2="80632" y2="44106"/>
                        <a14:foregroundMark x1="80632" y1="43346" x2="78947" y2="44487"/>
                        <a14:foregroundMark x1="78947" y1="44487" x2="77684" y2="43726"/>
                        <a14:foregroundMark x1="73263" y1="41255" x2="62947" y2="40494"/>
                        <a14:foregroundMark x1="62105" y1="37833" x2="63368" y2="37072"/>
                        <a14:foregroundMark x1="64632" y1="37262" x2="65474" y2="36502"/>
                        <a14:foregroundMark x1="64211" y1="35171" x2="63579" y2="35551"/>
                        <a14:foregroundMark x1="63579" y1="35741" x2="64632" y2="38213"/>
                        <a14:foregroundMark x1="66316" y1="36692" x2="71158" y2="42395"/>
                        <a14:foregroundMark x1="78737" y1="57985" x2="79789" y2="60456"/>
                        <a14:foregroundMark x1="65474" y1="33650" x2="61895" y2="36312"/>
                        <a14:foregroundMark x1="65474" y1="36692" x2="68632" y2="37452"/>
                        <a14:foregroundMark x1="65474" y1="39354" x2="73474" y2="48669"/>
                        <a14:foregroundMark x1="75579" y1="52091" x2="87579" y2="72624"/>
                        <a14:foregroundMark x1="90737" y1="70152" x2="94947" y2="84411"/>
                        <a14:foregroundMark x1="96000" y1="87833" x2="97684" y2="92205"/>
                        <a14:foregroundMark x1="89474" y1="86122" x2="95579" y2="93916"/>
                        <a14:foregroundMark x1="95579" y1="93346" x2="97053" y2="93346"/>
                        <a14:foregroundMark x1="94737" y1="86312" x2="98105" y2="95247"/>
                        <a14:foregroundMark x1="97053" y1="93156" x2="98105" y2="96198"/>
                        <a14:foregroundMark x1="96632" y1="92586" x2="99158" y2="98099"/>
                        <a14:foregroundMark x1="99158" y1="96958" x2="99158" y2="96958"/>
                        <a14:foregroundMark x1="89053" y1="84791" x2="96632" y2="87452"/>
                        <a14:foregroundMark x1="96632" y1="87262" x2="92632" y2="84601"/>
                        <a14:foregroundMark x1="92000" y1="80418" x2="92842" y2="82510"/>
                        <a14:foregroundMark x1="92421" y1="81179" x2="92211" y2="85171"/>
                        <a14:foregroundMark x1="91579" y1="84411" x2="73474" y2="80989"/>
                        <a14:foregroundMark x1="58526" y1="71863" x2="69684" y2="64068"/>
                        <a14:foregroundMark x1="61474" y1="56844" x2="58526" y2="50000"/>
                        <a14:foregroundMark x1="78947" y1="43346" x2="80211" y2="42205"/>
                        <a14:foregroundMark x1="67158" y1="47338" x2="54737" y2="53802"/>
                        <a14:foregroundMark x1="54737" y1="53802" x2="56632" y2="55133"/>
                        <a14:foregroundMark x1="54316" y1="30228" x2="51789" y2="33650"/>
                        <a14:foregroundMark x1="46105" y1="29658" x2="50316" y2="34411"/>
                        <a14:foregroundMark x1="44842" y1="30989" x2="51368" y2="31369"/>
                        <a14:foregroundMark x1="41263" y1="30989" x2="51368" y2="31939"/>
                        <a14:foregroundMark x1="50526" y1="30418" x2="53263" y2="31559"/>
                        <a14:foregroundMark x1="52211" y1="30798" x2="56211" y2="35932"/>
                        <a14:foregroundMark x1="56000" y1="35741" x2="61263" y2="50760"/>
                        <a14:foregroundMark x1="50947" y1="59316" x2="32842" y2="73954"/>
                        <a14:foregroundMark x1="32842" y1="73954" x2="22105" y2="77757"/>
                        <a14:foregroundMark x1="15789" y1="79087" x2="44421" y2="79087"/>
                        <a14:foregroundMark x1="44632" y1="79468" x2="41684" y2="83080"/>
                        <a14:foregroundMark x1="19579" y1="71673" x2="18316" y2="70342"/>
                        <a14:foregroundMark x1="20632" y1="68821" x2="35789" y2="73004"/>
                        <a14:foregroundMark x1="35789" y1="73004" x2="47579" y2="84221"/>
                        <a14:foregroundMark x1="47579" y1="84221" x2="59158" y2="88023"/>
                      </a14:backgroundRemoval>
                    </a14:imgEffect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533"/>
          <a:stretch/>
        </p:blipFill>
        <p:spPr>
          <a:xfrm>
            <a:off x="3572" y="3757296"/>
            <a:ext cx="3513214" cy="30916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4E9BC3-045D-5045-66B1-00AD4730284C}"/>
              </a:ext>
            </a:extLst>
          </p:cNvPr>
          <p:cNvSpPr txBox="1"/>
          <p:nvPr/>
        </p:nvSpPr>
        <p:spPr>
          <a:xfrm>
            <a:off x="3429000" y="3497759"/>
            <a:ext cx="5334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Understand your child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DD13C0-0D0D-E23A-F296-7C2DFDA0277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422" b="34601" l="9895" r="89895">
                        <a14:foregroundMark x1="69474" y1="29468" x2="60421" y2="25856"/>
                        <a14:foregroundMark x1="63579" y1="28327" x2="64421" y2="31939"/>
                        <a14:foregroundMark x1="62737" y1="31749" x2="62947" y2="346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684" t="12098" r="24737" b="64436"/>
          <a:stretch/>
        </p:blipFill>
        <p:spPr>
          <a:xfrm rot="390426">
            <a:off x="1790220" y="3001580"/>
            <a:ext cx="1066801" cy="11756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1AF7C0-2B8F-4F46-81EE-379CE84DA0F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4981" b="59316" l="2737" r="29895">
                        <a14:foregroundMark x1="12632" y1="43726" x2="29895" y2="42015"/>
                        <a14:foregroundMark x1="14947" y1="50000" x2="10737" y2="56654"/>
                        <a14:foregroundMark x1="9263" y1="53992" x2="11368" y2="593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539" r="70211" b="39355"/>
          <a:stretch/>
        </p:blipFill>
        <p:spPr>
          <a:xfrm rot="20222262">
            <a:off x="20999" y="4009663"/>
            <a:ext cx="1020189" cy="106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0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333F50"/>
            </a:gs>
            <a:gs pos="20000">
              <a:srgbClr val="C3DEB0"/>
            </a:gs>
            <a:gs pos="55000">
              <a:srgbClr val="5A7462"/>
            </a:gs>
          </a:gsLst>
          <a:lin ang="10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3AF69AD-CD53-AC1B-11F3-F0C042E62116}"/>
              </a:ext>
            </a:extLst>
          </p:cNvPr>
          <p:cNvSpPr/>
          <p:nvPr/>
        </p:nvSpPr>
        <p:spPr>
          <a:xfrm>
            <a:off x="4191000" y="-2973136"/>
            <a:ext cx="11432530" cy="2362200"/>
          </a:xfrm>
          <a:prstGeom prst="roundRect">
            <a:avLst>
              <a:gd name="adj" fmla="val 8065"/>
            </a:avLst>
          </a:prstGeom>
          <a:gradFill>
            <a:gsLst>
              <a:gs pos="0">
                <a:schemeClr val="tx2">
                  <a:lumMod val="75000"/>
                </a:schemeClr>
              </a:gs>
              <a:gs pos="95000">
                <a:srgbClr val="8BB19C"/>
              </a:gs>
            </a:gsLst>
            <a:lin ang="9000000" scaled="0"/>
          </a:gradFill>
          <a:ln>
            <a:noFill/>
          </a:ln>
          <a:effectLst>
            <a:outerShdw blurRad="101600" dist="889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E947CC7-6511-E879-F6B0-9EFB68FDE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-5257800"/>
            <a:ext cx="12192000" cy="398145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9EC7468-1A8B-ADF4-497D-0C6FE48D14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2593" y1="71000" x2="51259" y2="73583"/>
                        <a14:backgroundMark x1="49185" y1="56500" x2="49481" y2="56500"/>
                        <a14:backgroundMark x1="50370" y1="56500" x2="50370" y2="56500"/>
                        <a14:backgroundMark x1="50815" y1="56333" x2="51407" y2="56500"/>
                        <a14:backgroundMark x1="50370" y1="56500" x2="46074" y2="56417"/>
                      </a14:backgroundRemoval>
                    </a14:imgEffect>
                  </a14:imgLayer>
                </a14:imgProps>
              </a:ext>
            </a:extLst>
          </a:blip>
          <a:srcRect t="41433" b="10000"/>
          <a:stretch/>
        </p:blipFill>
        <p:spPr>
          <a:xfrm>
            <a:off x="-3113732" y="3123277"/>
            <a:ext cx="2743994" cy="2344974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84AE7ADF-AE1E-8354-AE2C-A85EE12DD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2" r="11752"/>
          <a:stretch/>
        </p:blipFill>
        <p:spPr bwMode="auto">
          <a:xfrm>
            <a:off x="9372600" y="173807"/>
            <a:ext cx="1393329" cy="234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9B1D65D-7D72-3727-9587-9914928FC58A}"/>
              </a:ext>
            </a:extLst>
          </p:cNvPr>
          <p:cNvSpPr/>
          <p:nvPr/>
        </p:nvSpPr>
        <p:spPr>
          <a:xfrm>
            <a:off x="1384310" y="8229600"/>
            <a:ext cx="11432530" cy="2362200"/>
          </a:xfrm>
          <a:prstGeom prst="roundRect">
            <a:avLst>
              <a:gd name="adj" fmla="val 8065"/>
            </a:avLst>
          </a:prstGeom>
          <a:gradFill>
            <a:gsLst>
              <a:gs pos="55000">
                <a:srgbClr val="5A7462"/>
              </a:gs>
              <a:gs pos="100000">
                <a:schemeClr val="tx2">
                  <a:lumMod val="75000"/>
                </a:schemeClr>
              </a:gs>
              <a:gs pos="20000">
                <a:srgbClr val="C3DEB0"/>
              </a:gs>
            </a:gsLst>
            <a:lin ang="10200000" scaled="0"/>
          </a:gradFill>
          <a:ln>
            <a:noFill/>
          </a:ln>
          <a:effectLst>
            <a:outerShdw blurRad="101600" dist="889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3626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333F50"/>
            </a:gs>
            <a:gs pos="20000">
              <a:srgbClr val="C3DEB0"/>
            </a:gs>
            <a:gs pos="55000">
              <a:srgbClr val="5A7462"/>
            </a:gs>
          </a:gsLst>
          <a:lin ang="10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3AF69AD-CD53-AC1B-11F3-F0C042E62116}"/>
              </a:ext>
            </a:extLst>
          </p:cNvPr>
          <p:cNvSpPr/>
          <p:nvPr/>
        </p:nvSpPr>
        <p:spPr>
          <a:xfrm>
            <a:off x="4191000" y="-2973136"/>
            <a:ext cx="11432530" cy="2362200"/>
          </a:xfrm>
          <a:prstGeom prst="roundRect">
            <a:avLst>
              <a:gd name="adj" fmla="val 8065"/>
            </a:avLst>
          </a:prstGeom>
          <a:gradFill>
            <a:gsLst>
              <a:gs pos="0">
                <a:schemeClr val="tx2">
                  <a:lumMod val="75000"/>
                </a:schemeClr>
              </a:gs>
              <a:gs pos="95000">
                <a:srgbClr val="8BB19C"/>
              </a:gs>
            </a:gsLst>
            <a:lin ang="9000000" scaled="0"/>
          </a:gradFill>
          <a:ln>
            <a:noFill/>
          </a:ln>
          <a:effectLst>
            <a:outerShdw blurRad="101600" dist="889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E947CC7-6511-E879-F6B0-9EFB68FDE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-5257800"/>
            <a:ext cx="12192000" cy="398145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9EC7468-1A8B-ADF4-497D-0C6FE48D14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2593" y1="71000" x2="51259" y2="73583"/>
                        <a14:backgroundMark x1="49185" y1="56500" x2="49481" y2="56500"/>
                        <a14:backgroundMark x1="50370" y1="56500" x2="50370" y2="56500"/>
                        <a14:backgroundMark x1="50815" y1="56333" x2="51407" y2="56500"/>
                        <a14:backgroundMark x1="50370" y1="56500" x2="46074" y2="56417"/>
                      </a14:backgroundRemoval>
                    </a14:imgEffect>
                  </a14:imgLayer>
                </a14:imgProps>
              </a:ext>
            </a:extLst>
          </a:blip>
          <a:srcRect t="41433" b="10000"/>
          <a:stretch/>
        </p:blipFill>
        <p:spPr>
          <a:xfrm>
            <a:off x="-3113732" y="3123277"/>
            <a:ext cx="2743994" cy="2344974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9B1D65D-7D72-3727-9587-9914928FC58A}"/>
              </a:ext>
            </a:extLst>
          </p:cNvPr>
          <p:cNvSpPr/>
          <p:nvPr/>
        </p:nvSpPr>
        <p:spPr>
          <a:xfrm>
            <a:off x="1384310" y="8229600"/>
            <a:ext cx="11432530" cy="2362200"/>
          </a:xfrm>
          <a:prstGeom prst="roundRect">
            <a:avLst>
              <a:gd name="adj" fmla="val 8065"/>
            </a:avLst>
          </a:prstGeom>
          <a:gradFill>
            <a:gsLst>
              <a:gs pos="55000">
                <a:srgbClr val="5A7462"/>
              </a:gs>
              <a:gs pos="100000">
                <a:schemeClr val="tx2">
                  <a:lumMod val="75000"/>
                </a:schemeClr>
              </a:gs>
              <a:gs pos="20000">
                <a:srgbClr val="C3DEB0"/>
              </a:gs>
            </a:gsLst>
            <a:lin ang="10200000" scaled="0"/>
          </a:gradFill>
          <a:ln>
            <a:noFill/>
          </a:ln>
          <a:effectLst>
            <a:outerShdw blurRad="101600" dist="889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F20B1E-B914-6929-C28E-42FCC6006EC0}"/>
              </a:ext>
            </a:extLst>
          </p:cNvPr>
          <p:cNvSpPr txBox="1"/>
          <p:nvPr/>
        </p:nvSpPr>
        <p:spPr>
          <a:xfrm>
            <a:off x="3412166" y="2705725"/>
            <a:ext cx="536766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/>
              <a:t>5 Tips help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BAE6A8-0E2F-7692-E0C1-59C9CB861A98}"/>
              </a:ext>
            </a:extLst>
          </p:cNvPr>
          <p:cNvSpPr txBox="1"/>
          <p:nvPr/>
        </p:nvSpPr>
        <p:spPr>
          <a:xfrm>
            <a:off x="3238500" y="3877270"/>
            <a:ext cx="5715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Good tips every day</a:t>
            </a:r>
          </a:p>
        </p:txBody>
      </p:sp>
    </p:spTree>
    <p:extLst>
      <p:ext uri="{BB962C8B-B14F-4D97-AF65-F5344CB8AC3E}">
        <p14:creationId xmlns:p14="http://schemas.microsoft.com/office/powerpoint/2010/main" val="1896985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3000">
              <a:srgbClr val="89B9B8"/>
            </a:gs>
            <a:gs pos="37000">
              <a:srgbClr val="96C0BF"/>
            </a:gs>
            <a:gs pos="21000">
              <a:srgbClr val="FFFCEB"/>
            </a:gs>
            <a:gs pos="100000">
              <a:srgbClr val="C3DEB0"/>
            </a:gs>
          </a:gsLst>
          <a:lin ang="10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3AF69AD-CD53-AC1B-11F3-F0C042E62116}"/>
              </a:ext>
            </a:extLst>
          </p:cNvPr>
          <p:cNvSpPr/>
          <p:nvPr/>
        </p:nvSpPr>
        <p:spPr>
          <a:xfrm>
            <a:off x="4191000" y="-2973136"/>
            <a:ext cx="11432530" cy="2362200"/>
          </a:xfrm>
          <a:prstGeom prst="roundRect">
            <a:avLst>
              <a:gd name="adj" fmla="val 8065"/>
            </a:avLst>
          </a:prstGeom>
          <a:gradFill>
            <a:gsLst>
              <a:gs pos="0">
                <a:schemeClr val="tx2">
                  <a:lumMod val="75000"/>
                </a:schemeClr>
              </a:gs>
              <a:gs pos="95000">
                <a:srgbClr val="8BB19C"/>
              </a:gs>
            </a:gsLst>
            <a:lin ang="9000000" scaled="0"/>
          </a:gradFill>
          <a:ln>
            <a:noFill/>
          </a:ln>
          <a:effectLst>
            <a:outerShdw blurRad="101600" dist="889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E947CC7-6511-E879-F6B0-9EFB68FDE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-5257800"/>
            <a:ext cx="12192000" cy="398145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9EC7468-1A8B-ADF4-497D-0C6FE48D14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2593" y1="71000" x2="51259" y2="73583"/>
                        <a14:backgroundMark x1="49185" y1="56500" x2="49481" y2="56500"/>
                        <a14:backgroundMark x1="50370" y1="56500" x2="50370" y2="56500"/>
                        <a14:backgroundMark x1="50815" y1="56333" x2="51407" y2="56500"/>
                        <a14:backgroundMark x1="50370" y1="56500" x2="46074" y2="56417"/>
                      </a14:backgroundRemoval>
                    </a14:imgEffect>
                  </a14:imgLayer>
                </a14:imgProps>
              </a:ext>
            </a:extLst>
          </a:blip>
          <a:srcRect t="41433" b="10000"/>
          <a:stretch/>
        </p:blipFill>
        <p:spPr>
          <a:xfrm>
            <a:off x="-3113732" y="3123277"/>
            <a:ext cx="2743994" cy="234497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6FDB31-BF9A-457F-ED47-57B2118725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394" t="47943" r="34247" b="28357"/>
          <a:stretch/>
        </p:blipFill>
        <p:spPr>
          <a:xfrm>
            <a:off x="9753600" y="381000"/>
            <a:ext cx="1981200" cy="1625412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32957F1-05B5-AD86-D35B-666B44E5601A}"/>
              </a:ext>
            </a:extLst>
          </p:cNvPr>
          <p:cNvSpPr/>
          <p:nvPr/>
        </p:nvSpPr>
        <p:spPr>
          <a:xfrm>
            <a:off x="13253740" y="8229600"/>
            <a:ext cx="11432530" cy="2362200"/>
          </a:xfrm>
          <a:prstGeom prst="roundRect">
            <a:avLst>
              <a:gd name="adj" fmla="val 8065"/>
            </a:avLst>
          </a:prstGeom>
          <a:gradFill>
            <a:gsLst>
              <a:gs pos="21000">
                <a:srgbClr val="FFFCEB"/>
              </a:gs>
              <a:gs pos="100000">
                <a:srgbClr val="C3DEB0"/>
              </a:gs>
              <a:gs pos="37000">
                <a:srgbClr val="96C0BF"/>
              </a:gs>
              <a:gs pos="63000">
                <a:srgbClr val="89B9B8"/>
              </a:gs>
            </a:gsLst>
            <a:lin ang="10200000" scaled="0"/>
          </a:gradFill>
          <a:ln>
            <a:noFill/>
          </a:ln>
          <a:effectLst>
            <a:outerShdw blurRad="101600" dist="889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17B33DA-E1B1-756A-32E7-826DBFEF0EEA}"/>
              </a:ext>
            </a:extLst>
          </p:cNvPr>
          <p:cNvSpPr/>
          <p:nvPr/>
        </p:nvSpPr>
        <p:spPr>
          <a:xfrm>
            <a:off x="1384310" y="8229600"/>
            <a:ext cx="11432530" cy="2362200"/>
          </a:xfrm>
          <a:prstGeom prst="roundRect">
            <a:avLst>
              <a:gd name="adj" fmla="val 8065"/>
            </a:avLst>
          </a:prstGeom>
          <a:gradFill>
            <a:gsLst>
              <a:gs pos="55000">
                <a:srgbClr val="5A7462"/>
              </a:gs>
              <a:gs pos="100000">
                <a:schemeClr val="tx2">
                  <a:lumMod val="75000"/>
                </a:schemeClr>
              </a:gs>
              <a:gs pos="20000">
                <a:srgbClr val="C3DEB0"/>
              </a:gs>
            </a:gsLst>
            <a:lin ang="10200000" scaled="0"/>
          </a:gradFill>
          <a:ln>
            <a:noFill/>
          </a:ln>
          <a:effectLst>
            <a:outerShdw blurRad="101600" dist="889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8D3C452-1B6A-34D6-8534-C70145C2C285}"/>
              </a:ext>
            </a:extLst>
          </p:cNvPr>
          <p:cNvSpPr/>
          <p:nvPr/>
        </p:nvSpPr>
        <p:spPr>
          <a:xfrm>
            <a:off x="-10515600" y="8229600"/>
            <a:ext cx="11432530" cy="2362200"/>
          </a:xfrm>
          <a:prstGeom prst="roundRect">
            <a:avLst>
              <a:gd name="adj" fmla="val 8065"/>
            </a:avLst>
          </a:prstGeom>
          <a:gradFill>
            <a:gsLst>
              <a:gs pos="0">
                <a:schemeClr val="tx2">
                  <a:lumMod val="75000"/>
                </a:schemeClr>
              </a:gs>
              <a:gs pos="95000">
                <a:srgbClr val="8BB19C"/>
              </a:gs>
            </a:gsLst>
            <a:lin ang="9000000" scaled="0"/>
          </a:gradFill>
          <a:ln>
            <a:noFill/>
          </a:ln>
          <a:effectLst>
            <a:outerShdw blurRad="101600" dist="889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1195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3000">
              <a:srgbClr val="89B9B8"/>
            </a:gs>
            <a:gs pos="37000">
              <a:srgbClr val="96C0BF"/>
            </a:gs>
            <a:gs pos="21000">
              <a:srgbClr val="FFFCEB"/>
            </a:gs>
            <a:gs pos="100000">
              <a:srgbClr val="C3DEB0"/>
            </a:gs>
          </a:gsLst>
          <a:lin ang="10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3AF69AD-CD53-AC1B-11F3-F0C042E62116}"/>
              </a:ext>
            </a:extLst>
          </p:cNvPr>
          <p:cNvSpPr/>
          <p:nvPr/>
        </p:nvSpPr>
        <p:spPr>
          <a:xfrm>
            <a:off x="4191000" y="-2973136"/>
            <a:ext cx="11432530" cy="2362200"/>
          </a:xfrm>
          <a:prstGeom prst="roundRect">
            <a:avLst>
              <a:gd name="adj" fmla="val 8065"/>
            </a:avLst>
          </a:prstGeom>
          <a:gradFill>
            <a:gsLst>
              <a:gs pos="0">
                <a:schemeClr val="tx2">
                  <a:lumMod val="75000"/>
                </a:schemeClr>
              </a:gs>
              <a:gs pos="95000">
                <a:srgbClr val="8BB19C"/>
              </a:gs>
            </a:gsLst>
            <a:lin ang="9000000" scaled="0"/>
          </a:gradFill>
          <a:ln>
            <a:noFill/>
          </a:ln>
          <a:effectLst>
            <a:outerShdw blurRad="101600" dist="889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E947CC7-6511-E879-F6B0-9EFB68FDE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-5257800"/>
            <a:ext cx="12192000" cy="398145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9EC7468-1A8B-ADF4-497D-0C6FE48D14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2593" y1="71000" x2="51259" y2="73583"/>
                        <a14:backgroundMark x1="49185" y1="56500" x2="49481" y2="56500"/>
                        <a14:backgroundMark x1="50370" y1="56500" x2="50370" y2="56500"/>
                        <a14:backgroundMark x1="50815" y1="56333" x2="51407" y2="56500"/>
                        <a14:backgroundMark x1="50370" y1="56500" x2="46074" y2="56417"/>
                      </a14:backgroundRemoval>
                    </a14:imgEffect>
                  </a14:imgLayer>
                </a14:imgProps>
              </a:ext>
            </a:extLst>
          </a:blip>
          <a:srcRect t="41433" b="10000"/>
          <a:stretch/>
        </p:blipFill>
        <p:spPr>
          <a:xfrm>
            <a:off x="-3113732" y="3123277"/>
            <a:ext cx="2743994" cy="2344974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32957F1-05B5-AD86-D35B-666B44E5601A}"/>
              </a:ext>
            </a:extLst>
          </p:cNvPr>
          <p:cNvSpPr/>
          <p:nvPr/>
        </p:nvSpPr>
        <p:spPr>
          <a:xfrm>
            <a:off x="13253740" y="8229600"/>
            <a:ext cx="11432530" cy="2362200"/>
          </a:xfrm>
          <a:prstGeom prst="roundRect">
            <a:avLst>
              <a:gd name="adj" fmla="val 8065"/>
            </a:avLst>
          </a:prstGeom>
          <a:gradFill>
            <a:gsLst>
              <a:gs pos="21000">
                <a:srgbClr val="FFFCEB"/>
              </a:gs>
              <a:gs pos="100000">
                <a:srgbClr val="C3DEB0"/>
              </a:gs>
              <a:gs pos="37000">
                <a:srgbClr val="96C0BF"/>
              </a:gs>
              <a:gs pos="63000">
                <a:srgbClr val="89B9B8"/>
              </a:gs>
            </a:gsLst>
            <a:lin ang="10200000" scaled="0"/>
          </a:gradFill>
          <a:ln>
            <a:noFill/>
          </a:ln>
          <a:effectLst>
            <a:outerShdw blurRad="101600" dist="889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17B33DA-E1B1-756A-32E7-826DBFEF0EEA}"/>
              </a:ext>
            </a:extLst>
          </p:cNvPr>
          <p:cNvSpPr/>
          <p:nvPr/>
        </p:nvSpPr>
        <p:spPr>
          <a:xfrm>
            <a:off x="1384310" y="8229600"/>
            <a:ext cx="11432530" cy="2362200"/>
          </a:xfrm>
          <a:prstGeom prst="roundRect">
            <a:avLst>
              <a:gd name="adj" fmla="val 8065"/>
            </a:avLst>
          </a:prstGeom>
          <a:gradFill>
            <a:gsLst>
              <a:gs pos="55000">
                <a:srgbClr val="5A7462"/>
              </a:gs>
              <a:gs pos="100000">
                <a:schemeClr val="tx2">
                  <a:lumMod val="75000"/>
                </a:schemeClr>
              </a:gs>
              <a:gs pos="20000">
                <a:srgbClr val="C3DEB0"/>
              </a:gs>
            </a:gsLst>
            <a:lin ang="10200000" scaled="0"/>
          </a:gradFill>
          <a:ln>
            <a:noFill/>
          </a:ln>
          <a:effectLst>
            <a:outerShdw blurRad="101600" dist="889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8D3C452-1B6A-34D6-8534-C70145C2C285}"/>
              </a:ext>
            </a:extLst>
          </p:cNvPr>
          <p:cNvSpPr/>
          <p:nvPr/>
        </p:nvSpPr>
        <p:spPr>
          <a:xfrm>
            <a:off x="-10515600" y="8229600"/>
            <a:ext cx="11432530" cy="2362200"/>
          </a:xfrm>
          <a:prstGeom prst="roundRect">
            <a:avLst>
              <a:gd name="adj" fmla="val 8065"/>
            </a:avLst>
          </a:prstGeom>
          <a:gradFill>
            <a:gsLst>
              <a:gs pos="0">
                <a:schemeClr val="tx2">
                  <a:lumMod val="75000"/>
                </a:schemeClr>
              </a:gs>
              <a:gs pos="95000">
                <a:srgbClr val="8BB19C"/>
              </a:gs>
            </a:gsLst>
            <a:lin ang="9000000" scaled="0"/>
          </a:gradFill>
          <a:ln>
            <a:noFill/>
          </a:ln>
          <a:effectLst>
            <a:outerShdw blurRad="101600" dist="889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A528BF-AC4C-2723-C1F7-EF52258875C1}"/>
              </a:ext>
            </a:extLst>
          </p:cNvPr>
          <p:cNvSpPr txBox="1"/>
          <p:nvPr/>
        </p:nvSpPr>
        <p:spPr>
          <a:xfrm>
            <a:off x="3478685" y="3962400"/>
            <a:ext cx="52346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improve your self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4F9F9E-03C3-8612-BBF6-50243BCC71FF}"/>
              </a:ext>
            </a:extLst>
          </p:cNvPr>
          <p:cNvSpPr txBox="1"/>
          <p:nvPr/>
        </p:nvSpPr>
        <p:spPr>
          <a:xfrm>
            <a:off x="2973705" y="2705725"/>
            <a:ext cx="62445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/>
              <a:t>Coming soon</a:t>
            </a:r>
          </a:p>
        </p:txBody>
      </p:sp>
    </p:spTree>
    <p:extLst>
      <p:ext uri="{BB962C8B-B14F-4D97-AF65-F5344CB8AC3E}">
        <p14:creationId xmlns:p14="http://schemas.microsoft.com/office/powerpoint/2010/main" val="3730679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4000">
              <a:srgbClr val="96C0BF"/>
            </a:gs>
            <a:gs pos="0">
              <a:srgbClr val="333F50"/>
            </a:gs>
            <a:gs pos="79000">
              <a:srgbClr val="F3F2E0"/>
            </a:gs>
          </a:gsLst>
          <a:lin ang="10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E947CC7-6511-E879-F6B0-9EFB68FDE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-5257800"/>
            <a:ext cx="12192000" cy="398145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9EC7468-1A8B-ADF4-497D-0C6FE48D14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2593" y1="71000" x2="51259" y2="73583"/>
                        <a14:backgroundMark x1="49185" y1="56500" x2="49481" y2="56500"/>
                        <a14:backgroundMark x1="50370" y1="56500" x2="50370" y2="56500"/>
                        <a14:backgroundMark x1="50815" y1="56333" x2="51407" y2="56500"/>
                        <a14:backgroundMark x1="50370" y1="56500" x2="46074" y2="56417"/>
                      </a14:backgroundRemoval>
                    </a14:imgEffect>
                  </a14:imgLayer>
                </a14:imgProps>
              </a:ext>
            </a:extLst>
          </a:blip>
          <a:srcRect t="41433" b="10000"/>
          <a:stretch/>
        </p:blipFill>
        <p:spPr>
          <a:xfrm>
            <a:off x="-3113732" y="3123277"/>
            <a:ext cx="2743994" cy="2344974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32957F1-05B5-AD86-D35B-666B44E5601A}"/>
              </a:ext>
            </a:extLst>
          </p:cNvPr>
          <p:cNvSpPr/>
          <p:nvPr/>
        </p:nvSpPr>
        <p:spPr>
          <a:xfrm>
            <a:off x="13253740" y="8229600"/>
            <a:ext cx="11432530" cy="2362200"/>
          </a:xfrm>
          <a:prstGeom prst="roundRect">
            <a:avLst>
              <a:gd name="adj" fmla="val 8065"/>
            </a:avLst>
          </a:prstGeom>
          <a:gradFill>
            <a:gsLst>
              <a:gs pos="21000">
                <a:srgbClr val="FFFCEB"/>
              </a:gs>
              <a:gs pos="100000">
                <a:srgbClr val="C3DEB0"/>
              </a:gs>
              <a:gs pos="37000">
                <a:srgbClr val="96C0BF"/>
              </a:gs>
              <a:gs pos="63000">
                <a:srgbClr val="89B9B8"/>
              </a:gs>
            </a:gsLst>
            <a:lin ang="10200000" scaled="0"/>
          </a:gradFill>
          <a:ln>
            <a:noFill/>
          </a:ln>
          <a:effectLst>
            <a:outerShdw blurRad="101600" dist="889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17B33DA-E1B1-756A-32E7-826DBFEF0EEA}"/>
              </a:ext>
            </a:extLst>
          </p:cNvPr>
          <p:cNvSpPr/>
          <p:nvPr/>
        </p:nvSpPr>
        <p:spPr>
          <a:xfrm>
            <a:off x="1384310" y="8229600"/>
            <a:ext cx="11432530" cy="2362200"/>
          </a:xfrm>
          <a:prstGeom prst="roundRect">
            <a:avLst>
              <a:gd name="adj" fmla="val 8065"/>
            </a:avLst>
          </a:prstGeom>
          <a:gradFill>
            <a:gsLst>
              <a:gs pos="55000">
                <a:srgbClr val="5A7462"/>
              </a:gs>
              <a:gs pos="100000">
                <a:schemeClr val="tx2">
                  <a:lumMod val="75000"/>
                </a:schemeClr>
              </a:gs>
              <a:gs pos="20000">
                <a:srgbClr val="C3DEB0"/>
              </a:gs>
            </a:gsLst>
            <a:lin ang="10200000" scaled="0"/>
          </a:gradFill>
          <a:ln>
            <a:noFill/>
          </a:ln>
          <a:effectLst>
            <a:outerShdw blurRad="101600" dist="889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8D3C452-1B6A-34D6-8534-C70145C2C285}"/>
              </a:ext>
            </a:extLst>
          </p:cNvPr>
          <p:cNvSpPr/>
          <p:nvPr/>
        </p:nvSpPr>
        <p:spPr>
          <a:xfrm>
            <a:off x="-10515600" y="8229600"/>
            <a:ext cx="11432530" cy="2362200"/>
          </a:xfrm>
          <a:prstGeom prst="roundRect">
            <a:avLst>
              <a:gd name="adj" fmla="val 8065"/>
            </a:avLst>
          </a:prstGeom>
          <a:gradFill>
            <a:gsLst>
              <a:gs pos="0">
                <a:schemeClr val="tx2">
                  <a:lumMod val="75000"/>
                </a:schemeClr>
              </a:gs>
              <a:gs pos="95000">
                <a:srgbClr val="8BB19C"/>
              </a:gs>
            </a:gsLst>
            <a:lin ang="9000000" scaled="0"/>
          </a:gradFill>
          <a:ln>
            <a:noFill/>
          </a:ln>
          <a:effectLst>
            <a:outerShdw blurRad="101600" dist="889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A528BF-AC4C-2723-C1F7-EF52258875C1}"/>
              </a:ext>
            </a:extLst>
          </p:cNvPr>
          <p:cNvSpPr txBox="1"/>
          <p:nvPr/>
        </p:nvSpPr>
        <p:spPr>
          <a:xfrm>
            <a:off x="3478685" y="3962400"/>
            <a:ext cx="52346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improve your self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4F9F9E-03C3-8612-BBF6-50243BCC71FF}"/>
              </a:ext>
            </a:extLst>
          </p:cNvPr>
          <p:cNvSpPr txBox="1"/>
          <p:nvPr/>
        </p:nvSpPr>
        <p:spPr>
          <a:xfrm>
            <a:off x="2973705" y="2705725"/>
            <a:ext cx="62445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/>
              <a:t>Coming soon</a:t>
            </a:r>
          </a:p>
        </p:txBody>
      </p:sp>
    </p:spTree>
    <p:extLst>
      <p:ext uri="{BB962C8B-B14F-4D97-AF65-F5344CB8AC3E}">
        <p14:creationId xmlns:p14="http://schemas.microsoft.com/office/powerpoint/2010/main" val="961859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3AF69AD-CD53-AC1B-11F3-F0C042E62116}"/>
              </a:ext>
            </a:extLst>
          </p:cNvPr>
          <p:cNvSpPr/>
          <p:nvPr/>
        </p:nvSpPr>
        <p:spPr>
          <a:xfrm>
            <a:off x="373390" y="1034862"/>
            <a:ext cx="11432530" cy="2362200"/>
          </a:xfrm>
          <a:prstGeom prst="roundRect">
            <a:avLst>
              <a:gd name="adj" fmla="val 8065"/>
            </a:avLst>
          </a:prstGeom>
          <a:gradFill>
            <a:gsLst>
              <a:gs pos="0">
                <a:schemeClr val="tx2">
                  <a:lumMod val="75000"/>
                </a:schemeClr>
              </a:gs>
              <a:gs pos="95000">
                <a:srgbClr val="8BB19C"/>
              </a:gs>
            </a:gsLst>
            <a:lin ang="9000000" scaled="0"/>
          </a:gradFill>
          <a:ln>
            <a:noFill/>
          </a:ln>
          <a:effectLst>
            <a:outerShdw blurRad="101600" dist="889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2DC15ED-5700-CB12-8347-259977C1555F}"/>
              </a:ext>
            </a:extLst>
          </p:cNvPr>
          <p:cNvSpPr/>
          <p:nvPr/>
        </p:nvSpPr>
        <p:spPr>
          <a:xfrm>
            <a:off x="2614273" y="93720"/>
            <a:ext cx="6488215" cy="612738"/>
          </a:xfrm>
          <a:prstGeom prst="roundRect">
            <a:avLst>
              <a:gd name="adj" fmla="val 50000"/>
            </a:avLst>
          </a:prstGeom>
          <a:solidFill>
            <a:srgbClr val="D9E2CF">
              <a:alpha val="63000"/>
            </a:srgbClr>
          </a:solidFill>
          <a:ln>
            <a:noFill/>
          </a:ln>
          <a:effectLst>
            <a:outerShdw blurRad="88900" dist="88900" dir="48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C9766-5837-F412-6258-B87CF19BE384}"/>
              </a:ext>
            </a:extLst>
          </p:cNvPr>
          <p:cNvSpPr/>
          <p:nvPr/>
        </p:nvSpPr>
        <p:spPr>
          <a:xfrm>
            <a:off x="378470" y="132644"/>
            <a:ext cx="459730" cy="459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89D687A-E04B-5E08-2A88-C6615B8A9BDD}"/>
              </a:ext>
            </a:extLst>
          </p:cNvPr>
          <p:cNvSpPr/>
          <p:nvPr/>
        </p:nvSpPr>
        <p:spPr>
          <a:xfrm>
            <a:off x="5985112" y="76200"/>
            <a:ext cx="1406288" cy="630258"/>
          </a:xfrm>
          <a:prstGeom prst="roundRect">
            <a:avLst>
              <a:gd name="adj" fmla="val 50000"/>
            </a:avLst>
          </a:prstGeom>
          <a:solidFill>
            <a:srgbClr val="8BB1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1CC9F8-CF2A-A1A4-4E76-751CD79D65D6}"/>
              </a:ext>
            </a:extLst>
          </p:cNvPr>
          <p:cNvSpPr txBox="1"/>
          <p:nvPr/>
        </p:nvSpPr>
        <p:spPr>
          <a:xfrm>
            <a:off x="838200" y="132644"/>
            <a:ext cx="1166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LOGO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B76906-E36A-5442-D19C-623B641527F0}"/>
              </a:ext>
            </a:extLst>
          </p:cNvPr>
          <p:cNvSpPr txBox="1"/>
          <p:nvPr/>
        </p:nvSpPr>
        <p:spPr>
          <a:xfrm>
            <a:off x="2907074" y="209490"/>
            <a:ext cx="822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/>
              <a:t>Home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AE9C12-876A-386B-7CCD-D16C801DD058}"/>
              </a:ext>
            </a:extLst>
          </p:cNvPr>
          <p:cNvSpPr txBox="1"/>
          <p:nvPr/>
        </p:nvSpPr>
        <p:spPr>
          <a:xfrm>
            <a:off x="7851544" y="209490"/>
            <a:ext cx="1140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/>
              <a:t>About us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3E1DD9-2CF6-24BD-3B98-34AD100D2F6F}"/>
              </a:ext>
            </a:extLst>
          </p:cNvPr>
          <p:cNvSpPr txBox="1"/>
          <p:nvPr/>
        </p:nvSpPr>
        <p:spPr>
          <a:xfrm>
            <a:off x="6248400" y="209490"/>
            <a:ext cx="917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Course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0F21E8-AE6B-A9E3-64B0-1D07805F6B0D}"/>
              </a:ext>
            </a:extLst>
          </p:cNvPr>
          <p:cNvSpPr txBox="1"/>
          <p:nvPr/>
        </p:nvSpPr>
        <p:spPr>
          <a:xfrm>
            <a:off x="4495800" y="209490"/>
            <a:ext cx="9848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/>
              <a:t>Explore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825EB3E-121F-83B1-50A9-DECD731400F4}"/>
              </a:ext>
            </a:extLst>
          </p:cNvPr>
          <p:cNvSpPr/>
          <p:nvPr/>
        </p:nvSpPr>
        <p:spPr>
          <a:xfrm>
            <a:off x="10134600" y="97922"/>
            <a:ext cx="1600200" cy="511678"/>
          </a:xfrm>
          <a:prstGeom prst="roundRect">
            <a:avLst>
              <a:gd name="adj" fmla="val 50000"/>
            </a:avLst>
          </a:prstGeom>
          <a:solidFill>
            <a:srgbClr val="D9E2CF"/>
          </a:solidFill>
          <a:ln>
            <a:noFill/>
          </a:ln>
          <a:effectLst>
            <a:outerShdw blurRad="88900" dist="88900" dir="48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 Started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FB0E4B-CC75-FF53-E202-E0997354630E}"/>
              </a:ext>
            </a:extLst>
          </p:cNvPr>
          <p:cNvSpPr txBox="1"/>
          <p:nvPr/>
        </p:nvSpPr>
        <p:spPr>
          <a:xfrm>
            <a:off x="609600" y="1187262"/>
            <a:ext cx="29247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 sz="2800"/>
              <a:t>Test For Your Child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E947CC7-6511-E879-F6B0-9EFB68FDE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-5257800"/>
            <a:ext cx="12192000" cy="398145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5109905-5A6F-A766-FCA3-8140F07F2309}"/>
              </a:ext>
            </a:extLst>
          </p:cNvPr>
          <p:cNvSpPr txBox="1"/>
          <p:nvPr/>
        </p:nvSpPr>
        <p:spPr>
          <a:xfrm>
            <a:off x="645082" y="1698576"/>
            <a:ext cx="65206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/>
              <a:t>If your child has any health or mental problems. Suggest some learning tips for children to help improve that problem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68655E1-CA55-B8D0-3F95-1D1D28F9A923}"/>
              </a:ext>
            </a:extLst>
          </p:cNvPr>
          <p:cNvSpPr/>
          <p:nvPr/>
        </p:nvSpPr>
        <p:spPr>
          <a:xfrm>
            <a:off x="718292" y="2603443"/>
            <a:ext cx="1491508" cy="425188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 NOW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9EC7468-1A8B-ADF4-497D-0C6FE48D14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2593" y1="71000" x2="51259" y2="73583"/>
                        <a14:backgroundMark x1="49185" y1="56500" x2="49481" y2="56500"/>
                        <a14:backgroundMark x1="50370" y1="56500" x2="50370" y2="56500"/>
                        <a14:backgroundMark x1="50815" y1="56333" x2="51407" y2="56500"/>
                        <a14:backgroundMark x1="50370" y1="56500" x2="46074" y2="56417"/>
                      </a14:backgroundRemoval>
                    </a14:imgEffect>
                  </a14:imgLayer>
                </a14:imgProps>
              </a:ext>
            </a:extLst>
          </a:blip>
          <a:srcRect t="41433" b="10000"/>
          <a:stretch/>
        </p:blipFill>
        <p:spPr>
          <a:xfrm>
            <a:off x="-3113732" y="3123277"/>
            <a:ext cx="2743994" cy="2344974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170041BD-C521-E460-CB5A-3F97DFC7AB48}"/>
              </a:ext>
            </a:extLst>
          </p:cNvPr>
          <p:cNvSpPr/>
          <p:nvPr/>
        </p:nvSpPr>
        <p:spPr>
          <a:xfrm>
            <a:off x="152400" y="1949262"/>
            <a:ext cx="457200" cy="4572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&lt;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32BD378-8959-FBC1-00C6-76B47FFFAE65}"/>
              </a:ext>
            </a:extLst>
          </p:cNvPr>
          <p:cNvSpPr/>
          <p:nvPr/>
        </p:nvSpPr>
        <p:spPr>
          <a:xfrm>
            <a:off x="11506200" y="1873062"/>
            <a:ext cx="457200" cy="4572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&gt;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8F55180-33D6-C297-35CF-CCE967FEF4BA}"/>
              </a:ext>
            </a:extLst>
          </p:cNvPr>
          <p:cNvSpPr txBox="1"/>
          <p:nvPr/>
        </p:nvSpPr>
        <p:spPr>
          <a:xfrm>
            <a:off x="5399335" y="2505670"/>
            <a:ext cx="13933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 sz="5400">
                <a:solidFill>
                  <a:schemeClr val="bg1"/>
                </a:solidFill>
              </a:rPr>
              <a:t>. . . .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E4DD14C9-6AE2-80A0-7432-ACEBE9246AFC}"/>
              </a:ext>
            </a:extLst>
          </p:cNvPr>
          <p:cNvSpPr/>
          <p:nvPr/>
        </p:nvSpPr>
        <p:spPr>
          <a:xfrm>
            <a:off x="457200" y="4343400"/>
            <a:ext cx="2634508" cy="1752600"/>
          </a:xfrm>
          <a:prstGeom prst="roundRect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95000">
                <a:srgbClr val="8BB19C"/>
              </a:gs>
            </a:gsLst>
            <a:lin ang="9000000" scaled="0"/>
          </a:gradFill>
          <a:ln>
            <a:noFill/>
          </a:ln>
          <a:effectLst>
            <a:outerShdw blurRad="101600" dist="889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63E53149-C239-DE98-5AFD-3333DF28A74B}"/>
              </a:ext>
            </a:extLst>
          </p:cNvPr>
          <p:cNvSpPr/>
          <p:nvPr/>
        </p:nvSpPr>
        <p:spPr>
          <a:xfrm>
            <a:off x="6248400" y="4343400"/>
            <a:ext cx="2634508" cy="1752600"/>
          </a:xfrm>
          <a:prstGeom prst="roundRect">
            <a:avLst/>
          </a:prstGeom>
          <a:gradFill>
            <a:gsLst>
              <a:gs pos="0">
                <a:srgbClr val="FFFCEB"/>
              </a:gs>
              <a:gs pos="89000">
                <a:srgbClr val="ACBECC"/>
              </a:gs>
            </a:gsLst>
            <a:lin ang="9000000" scaled="0"/>
          </a:gradFill>
          <a:ln>
            <a:noFill/>
          </a:ln>
          <a:effectLst>
            <a:outerShdw blurRad="101600" dist="762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AD0F8684-D890-33EB-61F9-90E9D44FFD44}"/>
              </a:ext>
            </a:extLst>
          </p:cNvPr>
          <p:cNvSpPr/>
          <p:nvPr/>
        </p:nvSpPr>
        <p:spPr>
          <a:xfrm>
            <a:off x="9229246" y="4295764"/>
            <a:ext cx="2634508" cy="1752600"/>
          </a:xfrm>
          <a:prstGeom prst="roundRect">
            <a:avLst/>
          </a:prstGeom>
          <a:gradFill>
            <a:gsLst>
              <a:gs pos="0">
                <a:srgbClr val="F3F2E0"/>
              </a:gs>
              <a:gs pos="95000">
                <a:srgbClr val="8BB19C"/>
              </a:gs>
            </a:gsLst>
            <a:lin ang="9000000" scaled="0"/>
          </a:gradFill>
          <a:ln>
            <a:noFill/>
          </a:ln>
          <a:effectLst>
            <a:outerShdw blurRad="101600" dist="762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FC992FF3-CC30-DAFC-6AF5-33C261BCFC77}"/>
              </a:ext>
            </a:extLst>
          </p:cNvPr>
          <p:cNvSpPr/>
          <p:nvPr/>
        </p:nvSpPr>
        <p:spPr>
          <a:xfrm>
            <a:off x="3352800" y="4343400"/>
            <a:ext cx="2634508" cy="1752600"/>
          </a:xfrm>
          <a:prstGeom prst="roundRect">
            <a:avLst/>
          </a:prstGeom>
          <a:gradFill>
            <a:gsLst>
              <a:gs pos="0">
                <a:srgbClr val="EABC66"/>
              </a:gs>
              <a:gs pos="95000">
                <a:srgbClr val="333367"/>
              </a:gs>
            </a:gsLst>
            <a:lin ang="10200000" scaled="0"/>
          </a:gradFill>
          <a:ln>
            <a:noFill/>
          </a:ln>
          <a:effectLst>
            <a:outerShdw blurRad="101600" dist="762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DD37499-1A28-23A7-625D-0170954A7362}"/>
              </a:ext>
            </a:extLst>
          </p:cNvPr>
          <p:cNvSpPr txBox="1"/>
          <p:nvPr/>
        </p:nvSpPr>
        <p:spPr>
          <a:xfrm>
            <a:off x="457200" y="3606225"/>
            <a:ext cx="1354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 sz="3200">
                <a:solidFill>
                  <a:schemeClr val="tx1"/>
                </a:solidFill>
              </a:rPr>
              <a:t>Course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4AE7ADF-AE1E-8354-AE2C-A85EE12DD6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27" t="15681" r="32949" b="34615"/>
          <a:stretch/>
        </p:blipFill>
        <p:spPr bwMode="auto">
          <a:xfrm>
            <a:off x="8991600" y="1116480"/>
            <a:ext cx="1393329" cy="234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413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3AF69AD-CD53-AC1B-11F3-F0C042E62116}"/>
              </a:ext>
            </a:extLst>
          </p:cNvPr>
          <p:cNvSpPr/>
          <p:nvPr/>
        </p:nvSpPr>
        <p:spPr>
          <a:xfrm>
            <a:off x="363230" y="1066800"/>
            <a:ext cx="11432530" cy="2362200"/>
          </a:xfrm>
          <a:prstGeom prst="roundRect">
            <a:avLst>
              <a:gd name="adj" fmla="val 8065"/>
            </a:avLst>
          </a:prstGeom>
          <a:gradFill>
            <a:gsLst>
              <a:gs pos="55000">
                <a:srgbClr val="5A7462"/>
              </a:gs>
              <a:gs pos="100000">
                <a:schemeClr val="tx2">
                  <a:lumMod val="75000"/>
                </a:schemeClr>
              </a:gs>
              <a:gs pos="20000">
                <a:srgbClr val="C3DEB0"/>
              </a:gs>
            </a:gsLst>
            <a:lin ang="10200000" scaled="0"/>
          </a:gradFill>
          <a:ln>
            <a:noFill/>
          </a:ln>
          <a:effectLst>
            <a:outerShdw blurRad="101600" dist="889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2DC15ED-5700-CB12-8347-259977C1555F}"/>
              </a:ext>
            </a:extLst>
          </p:cNvPr>
          <p:cNvSpPr/>
          <p:nvPr/>
        </p:nvSpPr>
        <p:spPr>
          <a:xfrm>
            <a:off x="2614273" y="93720"/>
            <a:ext cx="6488215" cy="612738"/>
          </a:xfrm>
          <a:prstGeom prst="roundRect">
            <a:avLst>
              <a:gd name="adj" fmla="val 50000"/>
            </a:avLst>
          </a:prstGeom>
          <a:solidFill>
            <a:srgbClr val="D9E2CF">
              <a:alpha val="63000"/>
            </a:srgbClr>
          </a:solidFill>
          <a:ln>
            <a:noFill/>
          </a:ln>
          <a:effectLst>
            <a:outerShdw blurRad="88900" dist="88900" dir="48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C9766-5837-F412-6258-B87CF19BE384}"/>
              </a:ext>
            </a:extLst>
          </p:cNvPr>
          <p:cNvSpPr/>
          <p:nvPr/>
        </p:nvSpPr>
        <p:spPr>
          <a:xfrm>
            <a:off x="378470" y="132644"/>
            <a:ext cx="459730" cy="459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89D687A-E04B-5E08-2A88-C6615B8A9BDD}"/>
              </a:ext>
            </a:extLst>
          </p:cNvPr>
          <p:cNvSpPr/>
          <p:nvPr/>
        </p:nvSpPr>
        <p:spPr>
          <a:xfrm>
            <a:off x="5985112" y="76200"/>
            <a:ext cx="1406288" cy="630258"/>
          </a:xfrm>
          <a:prstGeom prst="roundRect">
            <a:avLst>
              <a:gd name="adj" fmla="val 50000"/>
            </a:avLst>
          </a:prstGeom>
          <a:solidFill>
            <a:srgbClr val="8BB1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1CC9F8-CF2A-A1A4-4E76-751CD79D65D6}"/>
              </a:ext>
            </a:extLst>
          </p:cNvPr>
          <p:cNvSpPr txBox="1"/>
          <p:nvPr/>
        </p:nvSpPr>
        <p:spPr>
          <a:xfrm>
            <a:off x="838200" y="132644"/>
            <a:ext cx="1166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LOGO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B76906-E36A-5442-D19C-623B641527F0}"/>
              </a:ext>
            </a:extLst>
          </p:cNvPr>
          <p:cNvSpPr txBox="1"/>
          <p:nvPr/>
        </p:nvSpPr>
        <p:spPr>
          <a:xfrm>
            <a:off x="2907074" y="209490"/>
            <a:ext cx="822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/>
              <a:t>Home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AE9C12-876A-386B-7CCD-D16C801DD058}"/>
              </a:ext>
            </a:extLst>
          </p:cNvPr>
          <p:cNvSpPr txBox="1"/>
          <p:nvPr/>
        </p:nvSpPr>
        <p:spPr>
          <a:xfrm>
            <a:off x="7851544" y="209490"/>
            <a:ext cx="1140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/>
              <a:t>About us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3E1DD9-2CF6-24BD-3B98-34AD100D2F6F}"/>
              </a:ext>
            </a:extLst>
          </p:cNvPr>
          <p:cNvSpPr txBox="1"/>
          <p:nvPr/>
        </p:nvSpPr>
        <p:spPr>
          <a:xfrm>
            <a:off x="6248400" y="209490"/>
            <a:ext cx="917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Course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0F21E8-AE6B-A9E3-64B0-1D07805F6B0D}"/>
              </a:ext>
            </a:extLst>
          </p:cNvPr>
          <p:cNvSpPr txBox="1"/>
          <p:nvPr/>
        </p:nvSpPr>
        <p:spPr>
          <a:xfrm>
            <a:off x="4495800" y="209490"/>
            <a:ext cx="9848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/>
              <a:t>Explore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825EB3E-121F-83B1-50A9-DECD731400F4}"/>
              </a:ext>
            </a:extLst>
          </p:cNvPr>
          <p:cNvSpPr/>
          <p:nvPr/>
        </p:nvSpPr>
        <p:spPr>
          <a:xfrm>
            <a:off x="10134600" y="97922"/>
            <a:ext cx="1600200" cy="511678"/>
          </a:xfrm>
          <a:prstGeom prst="roundRect">
            <a:avLst>
              <a:gd name="adj" fmla="val 50000"/>
            </a:avLst>
          </a:prstGeom>
          <a:solidFill>
            <a:srgbClr val="D9E2CF"/>
          </a:solidFill>
          <a:ln>
            <a:noFill/>
          </a:ln>
          <a:effectLst>
            <a:outerShdw blurRad="88900" dist="88900" dir="48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 Started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FB0E4B-CC75-FF53-E202-E0997354630E}"/>
              </a:ext>
            </a:extLst>
          </p:cNvPr>
          <p:cNvSpPr txBox="1"/>
          <p:nvPr/>
        </p:nvSpPr>
        <p:spPr>
          <a:xfrm>
            <a:off x="609600" y="1187262"/>
            <a:ext cx="2080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 sz="2400"/>
              <a:t>Advertisement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E947CC7-6511-E879-F6B0-9EFB68FDE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505" y="-4641985"/>
            <a:ext cx="12192000" cy="398145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5109905-5A6F-A766-FCA3-8140F07F2309}"/>
              </a:ext>
            </a:extLst>
          </p:cNvPr>
          <p:cNvSpPr txBox="1"/>
          <p:nvPr/>
        </p:nvSpPr>
        <p:spPr>
          <a:xfrm>
            <a:off x="645082" y="1698576"/>
            <a:ext cx="6520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/>
              <a:t>Here we advertise. Contact us via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68655E1-CA55-B8D0-3F95-1D1D28F9A923}"/>
              </a:ext>
            </a:extLst>
          </p:cNvPr>
          <p:cNvSpPr/>
          <p:nvPr/>
        </p:nvSpPr>
        <p:spPr>
          <a:xfrm>
            <a:off x="718292" y="2603443"/>
            <a:ext cx="1491508" cy="425188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>
                <a:solidFill>
                  <a:srgbClr val="FFFFFF"/>
                </a:solidFill>
                <a:latin typeface="Calibri" panose="020F0502020204030204"/>
              </a:rPr>
              <a:t>CONTACT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9776D78-D6FD-3214-4FB3-72AA04B412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8582" y1="47258" x2="49823" y2="52443"/>
                        <a14:backgroundMark x1="51064" y1="28614" x2="53723" y2="28913"/>
                        <a14:backgroundMark x1="20922" y1="31805" x2="36702" y2="64606"/>
                        <a14:backgroundMark x1="51950" y1="42871" x2="51596" y2="42871"/>
                        <a14:backgroundMark x1="51950" y1="43071" x2="51950" y2="43071"/>
                        <a14:backgroundMark x1="52128" y1="43270" x2="52305" y2="43370"/>
                        <a14:backgroundMark x1="47163" y1="46660" x2="46454" y2="46859"/>
                      </a14:backgroundRemoval>
                    </a14:imgEffect>
                  </a14:imgLayer>
                </a14:imgProps>
              </a:ext>
            </a:extLst>
          </a:blip>
          <a:srcRect l="37246" t="36423" r="35091" b="43577"/>
          <a:stretch/>
        </p:blipFill>
        <p:spPr>
          <a:xfrm>
            <a:off x="9608066" y="927042"/>
            <a:ext cx="1471835" cy="1892358"/>
          </a:xfrm>
          <a:prstGeom prst="rect">
            <a:avLst/>
          </a:prstGeom>
          <a:noFill/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170041BD-C521-E460-CB5A-3F97DFC7AB48}"/>
              </a:ext>
            </a:extLst>
          </p:cNvPr>
          <p:cNvSpPr/>
          <p:nvPr/>
        </p:nvSpPr>
        <p:spPr>
          <a:xfrm>
            <a:off x="152400" y="1949262"/>
            <a:ext cx="457200" cy="4572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&lt;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32BD378-8959-FBC1-00C6-76B47FFFAE65}"/>
              </a:ext>
            </a:extLst>
          </p:cNvPr>
          <p:cNvSpPr/>
          <p:nvPr/>
        </p:nvSpPr>
        <p:spPr>
          <a:xfrm>
            <a:off x="11506200" y="1873062"/>
            <a:ext cx="457200" cy="4572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&gt;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8F55180-33D6-C297-35CF-CCE967FEF4BA}"/>
              </a:ext>
            </a:extLst>
          </p:cNvPr>
          <p:cNvSpPr txBox="1"/>
          <p:nvPr/>
        </p:nvSpPr>
        <p:spPr>
          <a:xfrm>
            <a:off x="5399335" y="2505670"/>
            <a:ext cx="13933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 sz="5400">
                <a:solidFill>
                  <a:schemeClr val="bg1"/>
                </a:solidFill>
              </a:rPr>
              <a:t>. . . 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47536A-2D03-C843-244D-5BC7D3A0E348}"/>
              </a:ext>
            </a:extLst>
          </p:cNvPr>
          <p:cNvSpPr txBox="1"/>
          <p:nvPr/>
        </p:nvSpPr>
        <p:spPr>
          <a:xfrm>
            <a:off x="457200" y="3606225"/>
            <a:ext cx="1354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 sz="3200">
                <a:solidFill>
                  <a:schemeClr val="tx1"/>
                </a:solidFill>
              </a:rPr>
              <a:t>Course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BFA3B3F-E516-C51E-AB24-0D0D7EDC2581}"/>
              </a:ext>
            </a:extLst>
          </p:cNvPr>
          <p:cNvSpPr/>
          <p:nvPr/>
        </p:nvSpPr>
        <p:spPr>
          <a:xfrm>
            <a:off x="457200" y="4343400"/>
            <a:ext cx="2634508" cy="1752600"/>
          </a:xfrm>
          <a:prstGeom prst="roundRect">
            <a:avLst/>
          </a:prstGeom>
          <a:gradFill>
            <a:gsLst>
              <a:gs pos="0">
                <a:srgbClr val="EF83AC"/>
              </a:gs>
              <a:gs pos="95000">
                <a:srgbClr val="70AADB"/>
              </a:gs>
            </a:gsLst>
            <a:lin ang="10200000" scaled="0"/>
          </a:gradFill>
          <a:ln>
            <a:noFill/>
          </a:ln>
          <a:effectLst>
            <a:outerShdw blurRad="101600" dist="762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CE746E-62B9-D6F4-B1B5-BCDF7555F2C3}"/>
              </a:ext>
            </a:extLst>
          </p:cNvPr>
          <p:cNvSpPr/>
          <p:nvPr/>
        </p:nvSpPr>
        <p:spPr>
          <a:xfrm>
            <a:off x="6248400" y="4343400"/>
            <a:ext cx="2634508" cy="1752600"/>
          </a:xfrm>
          <a:prstGeom prst="roundRect">
            <a:avLst/>
          </a:prstGeom>
          <a:gradFill>
            <a:gsLst>
              <a:gs pos="0">
                <a:srgbClr val="FFFCEB"/>
              </a:gs>
              <a:gs pos="89000">
                <a:srgbClr val="ACBECC"/>
              </a:gs>
            </a:gsLst>
            <a:lin ang="9000000" scaled="0"/>
          </a:gradFill>
          <a:ln>
            <a:noFill/>
          </a:ln>
          <a:effectLst>
            <a:outerShdw blurRad="101600" dist="762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C3DCB5D-E432-A708-F86C-782623A68972}"/>
              </a:ext>
            </a:extLst>
          </p:cNvPr>
          <p:cNvSpPr/>
          <p:nvPr/>
        </p:nvSpPr>
        <p:spPr>
          <a:xfrm>
            <a:off x="9229246" y="4295764"/>
            <a:ext cx="2634508" cy="1752600"/>
          </a:xfrm>
          <a:prstGeom prst="roundRect">
            <a:avLst/>
          </a:prstGeom>
          <a:gradFill>
            <a:gsLst>
              <a:gs pos="0">
                <a:srgbClr val="C3DEB0"/>
              </a:gs>
              <a:gs pos="81000">
                <a:srgbClr val="2E4842"/>
              </a:gs>
            </a:gsLst>
            <a:lin ang="10200000" scaled="0"/>
          </a:gradFill>
          <a:ln>
            <a:noFill/>
          </a:ln>
          <a:effectLst>
            <a:outerShdw blurRad="101600" dist="889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C6B64E2-F78E-D209-61A4-4E2D732B1641}"/>
              </a:ext>
            </a:extLst>
          </p:cNvPr>
          <p:cNvSpPr/>
          <p:nvPr/>
        </p:nvSpPr>
        <p:spPr>
          <a:xfrm>
            <a:off x="3352800" y="4343400"/>
            <a:ext cx="2634508" cy="1752600"/>
          </a:xfrm>
          <a:prstGeom prst="roundRect">
            <a:avLst/>
          </a:prstGeom>
          <a:gradFill>
            <a:gsLst>
              <a:gs pos="0">
                <a:srgbClr val="EABC66"/>
              </a:gs>
              <a:gs pos="95000">
                <a:srgbClr val="333367"/>
              </a:gs>
            </a:gsLst>
            <a:lin ang="10200000" scaled="0"/>
          </a:gradFill>
          <a:ln>
            <a:noFill/>
          </a:ln>
          <a:effectLst>
            <a:outerShdw blurRad="101600" dist="762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24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3AF69AD-CD53-AC1B-11F3-F0C042E62116}"/>
              </a:ext>
            </a:extLst>
          </p:cNvPr>
          <p:cNvSpPr/>
          <p:nvPr/>
        </p:nvSpPr>
        <p:spPr>
          <a:xfrm>
            <a:off x="347990" y="990890"/>
            <a:ext cx="11432530" cy="2362200"/>
          </a:xfrm>
          <a:prstGeom prst="roundRect">
            <a:avLst>
              <a:gd name="adj" fmla="val 8065"/>
            </a:avLst>
          </a:prstGeom>
          <a:gradFill>
            <a:gsLst>
              <a:gs pos="21000">
                <a:srgbClr val="FFFCEB"/>
              </a:gs>
              <a:gs pos="100000">
                <a:srgbClr val="C3DEB0"/>
              </a:gs>
              <a:gs pos="37000">
                <a:srgbClr val="96C0BF"/>
              </a:gs>
              <a:gs pos="63000">
                <a:srgbClr val="89B9B8"/>
              </a:gs>
            </a:gsLst>
            <a:lin ang="10200000" scaled="0"/>
          </a:gradFill>
          <a:ln>
            <a:noFill/>
          </a:ln>
          <a:effectLst>
            <a:outerShdw blurRad="101600" dist="889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2DC15ED-5700-CB12-8347-259977C1555F}"/>
              </a:ext>
            </a:extLst>
          </p:cNvPr>
          <p:cNvSpPr/>
          <p:nvPr/>
        </p:nvSpPr>
        <p:spPr>
          <a:xfrm>
            <a:off x="2614273" y="93720"/>
            <a:ext cx="6488215" cy="612738"/>
          </a:xfrm>
          <a:prstGeom prst="roundRect">
            <a:avLst>
              <a:gd name="adj" fmla="val 50000"/>
            </a:avLst>
          </a:prstGeom>
          <a:solidFill>
            <a:srgbClr val="D9E2CF">
              <a:alpha val="63000"/>
            </a:srgbClr>
          </a:solidFill>
          <a:ln>
            <a:noFill/>
          </a:ln>
          <a:effectLst>
            <a:outerShdw blurRad="88900" dist="88900" dir="48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C9766-5837-F412-6258-B87CF19BE384}"/>
              </a:ext>
            </a:extLst>
          </p:cNvPr>
          <p:cNvSpPr/>
          <p:nvPr/>
        </p:nvSpPr>
        <p:spPr>
          <a:xfrm>
            <a:off x="378470" y="132644"/>
            <a:ext cx="459730" cy="459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89D687A-E04B-5E08-2A88-C6615B8A9BDD}"/>
              </a:ext>
            </a:extLst>
          </p:cNvPr>
          <p:cNvSpPr/>
          <p:nvPr/>
        </p:nvSpPr>
        <p:spPr>
          <a:xfrm>
            <a:off x="5985112" y="76200"/>
            <a:ext cx="1406288" cy="630258"/>
          </a:xfrm>
          <a:prstGeom prst="roundRect">
            <a:avLst>
              <a:gd name="adj" fmla="val 50000"/>
            </a:avLst>
          </a:prstGeom>
          <a:solidFill>
            <a:srgbClr val="8BB1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1CC9F8-CF2A-A1A4-4E76-751CD79D65D6}"/>
              </a:ext>
            </a:extLst>
          </p:cNvPr>
          <p:cNvSpPr txBox="1"/>
          <p:nvPr/>
        </p:nvSpPr>
        <p:spPr>
          <a:xfrm>
            <a:off x="838200" y="132644"/>
            <a:ext cx="1166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LOGO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B76906-E36A-5442-D19C-623B641527F0}"/>
              </a:ext>
            </a:extLst>
          </p:cNvPr>
          <p:cNvSpPr txBox="1"/>
          <p:nvPr/>
        </p:nvSpPr>
        <p:spPr>
          <a:xfrm>
            <a:off x="2907074" y="209490"/>
            <a:ext cx="822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/>
              <a:t>Home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AE9C12-876A-386B-7CCD-D16C801DD058}"/>
              </a:ext>
            </a:extLst>
          </p:cNvPr>
          <p:cNvSpPr txBox="1"/>
          <p:nvPr/>
        </p:nvSpPr>
        <p:spPr>
          <a:xfrm>
            <a:off x="7851544" y="209490"/>
            <a:ext cx="1140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/>
              <a:t>About us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3E1DD9-2CF6-24BD-3B98-34AD100D2F6F}"/>
              </a:ext>
            </a:extLst>
          </p:cNvPr>
          <p:cNvSpPr txBox="1"/>
          <p:nvPr/>
        </p:nvSpPr>
        <p:spPr>
          <a:xfrm>
            <a:off x="6248400" y="209490"/>
            <a:ext cx="917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Course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0F21E8-AE6B-A9E3-64B0-1D07805F6B0D}"/>
              </a:ext>
            </a:extLst>
          </p:cNvPr>
          <p:cNvSpPr txBox="1"/>
          <p:nvPr/>
        </p:nvSpPr>
        <p:spPr>
          <a:xfrm>
            <a:off x="4495800" y="209490"/>
            <a:ext cx="9848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/>
              <a:t>Explore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825EB3E-121F-83B1-50A9-DECD731400F4}"/>
              </a:ext>
            </a:extLst>
          </p:cNvPr>
          <p:cNvSpPr/>
          <p:nvPr/>
        </p:nvSpPr>
        <p:spPr>
          <a:xfrm>
            <a:off x="10134600" y="97922"/>
            <a:ext cx="1600200" cy="511678"/>
          </a:xfrm>
          <a:prstGeom prst="roundRect">
            <a:avLst>
              <a:gd name="adj" fmla="val 50000"/>
            </a:avLst>
          </a:prstGeom>
          <a:solidFill>
            <a:srgbClr val="D9E2CF"/>
          </a:solidFill>
          <a:ln>
            <a:noFill/>
          </a:ln>
          <a:effectLst>
            <a:outerShdw blurRad="88900" dist="88900" dir="48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 Started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FB0E4B-CC75-FF53-E202-E0997354630E}"/>
              </a:ext>
            </a:extLst>
          </p:cNvPr>
          <p:cNvSpPr txBox="1"/>
          <p:nvPr/>
        </p:nvSpPr>
        <p:spPr>
          <a:xfrm>
            <a:off x="609600" y="1187262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 sz="2400"/>
              <a:t>Idioms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E947CC7-6511-E879-F6B0-9EFB68FDE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-5257800"/>
            <a:ext cx="12192000" cy="398145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5109905-5A6F-A766-FCA3-8140F07F2309}"/>
              </a:ext>
            </a:extLst>
          </p:cNvPr>
          <p:cNvSpPr txBox="1"/>
          <p:nvPr/>
        </p:nvSpPr>
        <p:spPr>
          <a:xfrm>
            <a:off x="645082" y="1698576"/>
            <a:ext cx="4835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/>
              <a:t>Calmly handle all situations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68655E1-CA55-B8D0-3F95-1D1D28F9A923}"/>
              </a:ext>
            </a:extLst>
          </p:cNvPr>
          <p:cNvSpPr/>
          <p:nvPr/>
        </p:nvSpPr>
        <p:spPr>
          <a:xfrm>
            <a:off x="718292" y="2603443"/>
            <a:ext cx="1491508" cy="425188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>
                <a:solidFill>
                  <a:srgbClr val="FFFFFF"/>
                </a:solidFill>
                <a:latin typeface="Calibri" panose="020F0502020204030204"/>
              </a:rPr>
              <a:t>CONTACT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70041BD-C521-E460-CB5A-3F97DFC7AB48}"/>
              </a:ext>
            </a:extLst>
          </p:cNvPr>
          <p:cNvSpPr/>
          <p:nvPr/>
        </p:nvSpPr>
        <p:spPr>
          <a:xfrm>
            <a:off x="152400" y="1949262"/>
            <a:ext cx="457200" cy="4572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&lt;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32BD378-8959-FBC1-00C6-76B47FFFAE65}"/>
              </a:ext>
            </a:extLst>
          </p:cNvPr>
          <p:cNvSpPr/>
          <p:nvPr/>
        </p:nvSpPr>
        <p:spPr>
          <a:xfrm>
            <a:off x="11506200" y="1873062"/>
            <a:ext cx="457200" cy="4572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&gt;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8F55180-33D6-C297-35CF-CCE967FEF4BA}"/>
              </a:ext>
            </a:extLst>
          </p:cNvPr>
          <p:cNvSpPr txBox="1"/>
          <p:nvPr/>
        </p:nvSpPr>
        <p:spPr>
          <a:xfrm>
            <a:off x="5399335" y="2505670"/>
            <a:ext cx="13933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 sz="5400">
                <a:solidFill>
                  <a:schemeClr val="bg1"/>
                </a:solidFill>
              </a:rPr>
              <a:t>. . . 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47536A-2D03-C843-244D-5BC7D3A0E348}"/>
              </a:ext>
            </a:extLst>
          </p:cNvPr>
          <p:cNvSpPr txBox="1"/>
          <p:nvPr/>
        </p:nvSpPr>
        <p:spPr>
          <a:xfrm>
            <a:off x="457200" y="3606225"/>
            <a:ext cx="1354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 sz="3200">
                <a:solidFill>
                  <a:schemeClr val="tx1"/>
                </a:solidFill>
              </a:rPr>
              <a:t>Course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3AC68F-2B13-3D15-F00D-73B472601E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94" t="47943" r="34247" b="28357"/>
          <a:stretch/>
        </p:blipFill>
        <p:spPr>
          <a:xfrm>
            <a:off x="9525000" y="1295400"/>
            <a:ext cx="1981200" cy="162541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CA243D7-C225-DF4F-666B-CD0C2CCF5F2E}"/>
              </a:ext>
            </a:extLst>
          </p:cNvPr>
          <p:cNvSpPr/>
          <p:nvPr/>
        </p:nvSpPr>
        <p:spPr>
          <a:xfrm>
            <a:off x="457200" y="4343400"/>
            <a:ext cx="2634508" cy="1752600"/>
          </a:xfrm>
          <a:prstGeom prst="roundRect">
            <a:avLst/>
          </a:prstGeom>
          <a:gradFill>
            <a:gsLst>
              <a:gs pos="0">
                <a:srgbClr val="EF83AC"/>
              </a:gs>
              <a:gs pos="95000">
                <a:srgbClr val="70AADB"/>
              </a:gs>
            </a:gsLst>
            <a:lin ang="10200000" scaled="0"/>
          </a:gradFill>
          <a:ln>
            <a:noFill/>
          </a:ln>
          <a:effectLst>
            <a:outerShdw blurRad="101600" dist="762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B1193DE-54F8-C714-39B5-2B0EAAB2E38C}"/>
              </a:ext>
            </a:extLst>
          </p:cNvPr>
          <p:cNvSpPr/>
          <p:nvPr/>
        </p:nvSpPr>
        <p:spPr>
          <a:xfrm>
            <a:off x="6248400" y="4343400"/>
            <a:ext cx="2634508" cy="1752600"/>
          </a:xfrm>
          <a:prstGeom prst="roundRect">
            <a:avLst/>
          </a:prstGeom>
          <a:gradFill>
            <a:gsLst>
              <a:gs pos="0">
                <a:srgbClr val="FFFCEB"/>
              </a:gs>
              <a:gs pos="89000">
                <a:srgbClr val="ACBECC"/>
              </a:gs>
            </a:gsLst>
            <a:lin ang="9000000" scaled="0"/>
          </a:gradFill>
          <a:ln>
            <a:noFill/>
          </a:ln>
          <a:effectLst>
            <a:outerShdw blurRad="101600" dist="762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547C5FE-7CDF-6571-1EE2-4EE973955252}"/>
              </a:ext>
            </a:extLst>
          </p:cNvPr>
          <p:cNvSpPr/>
          <p:nvPr/>
        </p:nvSpPr>
        <p:spPr>
          <a:xfrm>
            <a:off x="9229246" y="4295764"/>
            <a:ext cx="2634508" cy="1752600"/>
          </a:xfrm>
          <a:prstGeom prst="roundRect">
            <a:avLst/>
          </a:prstGeom>
          <a:gradFill>
            <a:gsLst>
              <a:gs pos="0">
                <a:srgbClr val="F3F2E0"/>
              </a:gs>
              <a:gs pos="95000">
                <a:srgbClr val="8BB19C"/>
              </a:gs>
            </a:gsLst>
            <a:lin ang="9000000" scaled="0"/>
          </a:gradFill>
          <a:ln>
            <a:noFill/>
          </a:ln>
          <a:effectLst>
            <a:outerShdw blurRad="101600" dist="762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A3829F1-11D8-1228-2BC0-38A36BCC6A4D}"/>
              </a:ext>
            </a:extLst>
          </p:cNvPr>
          <p:cNvSpPr/>
          <p:nvPr/>
        </p:nvSpPr>
        <p:spPr>
          <a:xfrm>
            <a:off x="3352800" y="4343400"/>
            <a:ext cx="2634508" cy="1752600"/>
          </a:xfrm>
          <a:prstGeom prst="roundRect">
            <a:avLst/>
          </a:prstGeom>
          <a:gradFill>
            <a:gsLst>
              <a:gs pos="0">
                <a:srgbClr val="EABC66"/>
              </a:gs>
              <a:gs pos="95000">
                <a:srgbClr val="333367"/>
              </a:gs>
            </a:gsLst>
            <a:lin ang="10200000" scaled="0"/>
          </a:gradFill>
          <a:ln>
            <a:noFill/>
          </a:ln>
          <a:effectLst>
            <a:outerShdw blurRad="101600" dist="762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962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C1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ình nền Cỏ Bầu Trời Cỏ Cây Hoa Nền, đồng Cỏ, Cây, Sân Cỏ Rộng Lớn  Background Vector để tải xuống miễn phí - Pngtree">
            <a:extLst>
              <a:ext uri="{FF2B5EF4-FFF2-40B4-BE49-F238E27FC236}">
                <a16:creationId xmlns:a16="http://schemas.microsoft.com/office/drawing/2014/main" id="{CA1FA302-AE5D-1C3F-1EF8-DACA7AE3F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905" y="-23448"/>
            <a:ext cx="12294905" cy="695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227F4E-E66A-528A-F1D0-4D53746BD295}"/>
              </a:ext>
            </a:extLst>
          </p:cNvPr>
          <p:cNvSpPr/>
          <p:nvPr/>
        </p:nvSpPr>
        <p:spPr>
          <a:xfrm>
            <a:off x="-102905" y="-76200"/>
            <a:ext cx="12294905" cy="7015958"/>
          </a:xfrm>
          <a:prstGeom prst="rect">
            <a:avLst/>
          </a:prstGeom>
          <a:solidFill>
            <a:schemeClr val="accent6">
              <a:lumMod val="40000"/>
              <a:lumOff val="60000"/>
              <a:alpha val="24000"/>
            </a:schemeClr>
          </a:solidFill>
          <a:ln>
            <a:noFill/>
          </a:ln>
          <a:effectLst>
            <a:outerShdw dist="50800" sx="1000" sy="1000" algn="ctr" rotWithShape="0">
              <a:srgbClr val="000000"/>
            </a:outerShdw>
            <a:reflection endPos="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F42D82-BE4B-E993-F438-A8AD50CA6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52" b="89894" l="7979" r="99113">
                        <a14:foregroundMark x1="89007" y1="70745" x2="91312" y2="77482"/>
                        <a14:foregroundMark x1="96290" y1="51596" x2="96631" y2="51418"/>
                        <a14:foregroundMark x1="88475" y1="55674" x2="96290" y2="51596"/>
                        <a14:foregroundMark x1="91667" y1="46454" x2="91667" y2="46809"/>
                        <a14:foregroundMark x1="49645" y1="30674" x2="56383" y2="35993"/>
                        <a14:foregroundMark x1="8156" y1="51418" x2="13121" y2="58511"/>
                        <a14:foregroundMark x1="95390" y1="48050" x2="95390" y2="48050"/>
                        <a14:foregroundMark x1="98493" y1="51596" x2="99113" y2="52305"/>
                        <a14:foregroundMark x1="97872" y1="50887" x2="98493" y2="51596"/>
                        <a14:backgroundMark x1="36702" y1="44149" x2="36879" y2="45390"/>
                        <a14:backgroundMark x1="94149" y1="48936" x2="94149" y2="48936"/>
                        <a14:backgroundMark x1="99823" y1="51596" x2="99823" y2="515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501701">
            <a:off x="2200782" y="295782"/>
            <a:ext cx="5715810" cy="5715810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A093810-9C73-8726-A9DF-CDD45AF3EE02}"/>
              </a:ext>
            </a:extLst>
          </p:cNvPr>
          <p:cNvSpPr/>
          <p:nvPr/>
        </p:nvSpPr>
        <p:spPr>
          <a:xfrm>
            <a:off x="-457200" y="1466959"/>
            <a:ext cx="12750205" cy="5450029"/>
          </a:xfrm>
          <a:custGeom>
            <a:avLst/>
            <a:gdLst>
              <a:gd name="connsiteX0" fmla="*/ 30480 w 12395200"/>
              <a:gd name="connsiteY0" fmla="*/ 4693920 h 5293360"/>
              <a:gd name="connsiteX1" fmla="*/ 30480 w 12395200"/>
              <a:gd name="connsiteY1" fmla="*/ 4643120 h 5293360"/>
              <a:gd name="connsiteX2" fmla="*/ 589280 w 12395200"/>
              <a:gd name="connsiteY2" fmla="*/ 4897120 h 5293360"/>
              <a:gd name="connsiteX3" fmla="*/ 1148080 w 12395200"/>
              <a:gd name="connsiteY3" fmla="*/ 4927600 h 5293360"/>
              <a:gd name="connsiteX4" fmla="*/ 1483360 w 12395200"/>
              <a:gd name="connsiteY4" fmla="*/ 4866640 h 5293360"/>
              <a:gd name="connsiteX5" fmla="*/ 2235200 w 12395200"/>
              <a:gd name="connsiteY5" fmla="*/ 4409440 h 5293360"/>
              <a:gd name="connsiteX6" fmla="*/ 2976880 w 12395200"/>
              <a:gd name="connsiteY6" fmla="*/ 3677920 h 5293360"/>
              <a:gd name="connsiteX7" fmla="*/ 3373120 w 12395200"/>
              <a:gd name="connsiteY7" fmla="*/ 3637280 h 5293360"/>
              <a:gd name="connsiteX8" fmla="*/ 4511040 w 12395200"/>
              <a:gd name="connsiteY8" fmla="*/ 3799840 h 5293360"/>
              <a:gd name="connsiteX9" fmla="*/ 4958080 w 12395200"/>
              <a:gd name="connsiteY9" fmla="*/ 3566160 h 5293360"/>
              <a:gd name="connsiteX10" fmla="*/ 5354320 w 12395200"/>
              <a:gd name="connsiteY10" fmla="*/ 3108960 h 5293360"/>
              <a:gd name="connsiteX11" fmla="*/ 5791200 w 12395200"/>
              <a:gd name="connsiteY11" fmla="*/ 2956560 h 5293360"/>
              <a:gd name="connsiteX12" fmla="*/ 7101840 w 12395200"/>
              <a:gd name="connsiteY12" fmla="*/ 2895600 h 5293360"/>
              <a:gd name="connsiteX13" fmla="*/ 7599680 w 12395200"/>
              <a:gd name="connsiteY13" fmla="*/ 2468880 h 5293360"/>
              <a:gd name="connsiteX14" fmla="*/ 8168640 w 12395200"/>
              <a:gd name="connsiteY14" fmla="*/ 1554480 h 5293360"/>
              <a:gd name="connsiteX15" fmla="*/ 8585200 w 12395200"/>
              <a:gd name="connsiteY15" fmla="*/ 1046480 h 5293360"/>
              <a:gd name="connsiteX16" fmla="*/ 9408160 w 12395200"/>
              <a:gd name="connsiteY16" fmla="*/ 640080 h 5293360"/>
              <a:gd name="connsiteX17" fmla="*/ 10698480 w 12395200"/>
              <a:gd name="connsiteY17" fmla="*/ 426720 h 5293360"/>
              <a:gd name="connsiteX18" fmla="*/ 11887200 w 12395200"/>
              <a:gd name="connsiteY18" fmla="*/ 193040 h 5293360"/>
              <a:gd name="connsiteX19" fmla="*/ 12395200 w 12395200"/>
              <a:gd name="connsiteY19" fmla="*/ 0 h 5293360"/>
              <a:gd name="connsiteX20" fmla="*/ 12385040 w 12395200"/>
              <a:gd name="connsiteY20" fmla="*/ 5273040 h 5293360"/>
              <a:gd name="connsiteX21" fmla="*/ 0 w 12395200"/>
              <a:gd name="connsiteY21" fmla="*/ 5293360 h 5293360"/>
              <a:gd name="connsiteX22" fmla="*/ 30480 w 12395200"/>
              <a:gd name="connsiteY22" fmla="*/ 4693920 h 5293360"/>
              <a:gd name="connsiteX0" fmla="*/ 0 w 12405360"/>
              <a:gd name="connsiteY0" fmla="*/ 4693920 h 5293360"/>
              <a:gd name="connsiteX1" fmla="*/ 40640 w 12405360"/>
              <a:gd name="connsiteY1" fmla="*/ 4643120 h 5293360"/>
              <a:gd name="connsiteX2" fmla="*/ 599440 w 12405360"/>
              <a:gd name="connsiteY2" fmla="*/ 4897120 h 5293360"/>
              <a:gd name="connsiteX3" fmla="*/ 1158240 w 12405360"/>
              <a:gd name="connsiteY3" fmla="*/ 4927600 h 5293360"/>
              <a:gd name="connsiteX4" fmla="*/ 1493520 w 12405360"/>
              <a:gd name="connsiteY4" fmla="*/ 4866640 h 5293360"/>
              <a:gd name="connsiteX5" fmla="*/ 2245360 w 12405360"/>
              <a:gd name="connsiteY5" fmla="*/ 4409440 h 5293360"/>
              <a:gd name="connsiteX6" fmla="*/ 2987040 w 12405360"/>
              <a:gd name="connsiteY6" fmla="*/ 3677920 h 5293360"/>
              <a:gd name="connsiteX7" fmla="*/ 3383280 w 12405360"/>
              <a:gd name="connsiteY7" fmla="*/ 3637280 h 5293360"/>
              <a:gd name="connsiteX8" fmla="*/ 4521200 w 12405360"/>
              <a:gd name="connsiteY8" fmla="*/ 3799840 h 5293360"/>
              <a:gd name="connsiteX9" fmla="*/ 4968240 w 12405360"/>
              <a:gd name="connsiteY9" fmla="*/ 3566160 h 5293360"/>
              <a:gd name="connsiteX10" fmla="*/ 5364480 w 12405360"/>
              <a:gd name="connsiteY10" fmla="*/ 3108960 h 5293360"/>
              <a:gd name="connsiteX11" fmla="*/ 5801360 w 12405360"/>
              <a:gd name="connsiteY11" fmla="*/ 2956560 h 5293360"/>
              <a:gd name="connsiteX12" fmla="*/ 7112000 w 12405360"/>
              <a:gd name="connsiteY12" fmla="*/ 2895600 h 5293360"/>
              <a:gd name="connsiteX13" fmla="*/ 7609840 w 12405360"/>
              <a:gd name="connsiteY13" fmla="*/ 2468880 h 5293360"/>
              <a:gd name="connsiteX14" fmla="*/ 8178800 w 12405360"/>
              <a:gd name="connsiteY14" fmla="*/ 1554480 h 5293360"/>
              <a:gd name="connsiteX15" fmla="*/ 8595360 w 12405360"/>
              <a:gd name="connsiteY15" fmla="*/ 1046480 h 5293360"/>
              <a:gd name="connsiteX16" fmla="*/ 9418320 w 12405360"/>
              <a:gd name="connsiteY16" fmla="*/ 640080 h 5293360"/>
              <a:gd name="connsiteX17" fmla="*/ 10708640 w 12405360"/>
              <a:gd name="connsiteY17" fmla="*/ 426720 h 5293360"/>
              <a:gd name="connsiteX18" fmla="*/ 11897360 w 12405360"/>
              <a:gd name="connsiteY18" fmla="*/ 193040 h 5293360"/>
              <a:gd name="connsiteX19" fmla="*/ 12405360 w 12405360"/>
              <a:gd name="connsiteY19" fmla="*/ 0 h 5293360"/>
              <a:gd name="connsiteX20" fmla="*/ 12395200 w 12405360"/>
              <a:gd name="connsiteY20" fmla="*/ 5273040 h 5293360"/>
              <a:gd name="connsiteX21" fmla="*/ 10160 w 12405360"/>
              <a:gd name="connsiteY21" fmla="*/ 5293360 h 5293360"/>
              <a:gd name="connsiteX22" fmla="*/ 0 w 12405360"/>
              <a:gd name="connsiteY22" fmla="*/ 4693920 h 5293360"/>
              <a:gd name="connsiteX0" fmla="*/ 0 w 12405360"/>
              <a:gd name="connsiteY0" fmla="*/ 4693920 h 5293360"/>
              <a:gd name="connsiteX1" fmla="*/ 40640 w 12405360"/>
              <a:gd name="connsiteY1" fmla="*/ 4643120 h 5293360"/>
              <a:gd name="connsiteX2" fmla="*/ 599440 w 12405360"/>
              <a:gd name="connsiteY2" fmla="*/ 4897120 h 5293360"/>
              <a:gd name="connsiteX3" fmla="*/ 1158240 w 12405360"/>
              <a:gd name="connsiteY3" fmla="*/ 4927600 h 5293360"/>
              <a:gd name="connsiteX4" fmla="*/ 1493520 w 12405360"/>
              <a:gd name="connsiteY4" fmla="*/ 4866640 h 5293360"/>
              <a:gd name="connsiteX5" fmla="*/ 2245360 w 12405360"/>
              <a:gd name="connsiteY5" fmla="*/ 4409440 h 5293360"/>
              <a:gd name="connsiteX6" fmla="*/ 2987040 w 12405360"/>
              <a:gd name="connsiteY6" fmla="*/ 3677920 h 5293360"/>
              <a:gd name="connsiteX7" fmla="*/ 3383280 w 12405360"/>
              <a:gd name="connsiteY7" fmla="*/ 3637280 h 5293360"/>
              <a:gd name="connsiteX8" fmla="*/ 4521200 w 12405360"/>
              <a:gd name="connsiteY8" fmla="*/ 3799840 h 5293360"/>
              <a:gd name="connsiteX9" fmla="*/ 4968240 w 12405360"/>
              <a:gd name="connsiteY9" fmla="*/ 3566160 h 5293360"/>
              <a:gd name="connsiteX10" fmla="*/ 5364480 w 12405360"/>
              <a:gd name="connsiteY10" fmla="*/ 3108960 h 5293360"/>
              <a:gd name="connsiteX11" fmla="*/ 5801360 w 12405360"/>
              <a:gd name="connsiteY11" fmla="*/ 2956560 h 5293360"/>
              <a:gd name="connsiteX12" fmla="*/ 7112000 w 12405360"/>
              <a:gd name="connsiteY12" fmla="*/ 2895600 h 5293360"/>
              <a:gd name="connsiteX13" fmla="*/ 7609840 w 12405360"/>
              <a:gd name="connsiteY13" fmla="*/ 2468880 h 5293360"/>
              <a:gd name="connsiteX14" fmla="*/ 8178800 w 12405360"/>
              <a:gd name="connsiteY14" fmla="*/ 1554480 h 5293360"/>
              <a:gd name="connsiteX15" fmla="*/ 8595360 w 12405360"/>
              <a:gd name="connsiteY15" fmla="*/ 1046480 h 5293360"/>
              <a:gd name="connsiteX16" fmla="*/ 9418320 w 12405360"/>
              <a:gd name="connsiteY16" fmla="*/ 640080 h 5293360"/>
              <a:gd name="connsiteX17" fmla="*/ 10708640 w 12405360"/>
              <a:gd name="connsiteY17" fmla="*/ 426720 h 5293360"/>
              <a:gd name="connsiteX18" fmla="*/ 11897360 w 12405360"/>
              <a:gd name="connsiteY18" fmla="*/ 193040 h 5293360"/>
              <a:gd name="connsiteX19" fmla="*/ 12405360 w 12405360"/>
              <a:gd name="connsiteY19" fmla="*/ 0 h 5293360"/>
              <a:gd name="connsiteX20" fmla="*/ 12395200 w 12405360"/>
              <a:gd name="connsiteY20" fmla="*/ 5273040 h 5293360"/>
              <a:gd name="connsiteX21" fmla="*/ 40640 w 12405360"/>
              <a:gd name="connsiteY21" fmla="*/ 5293360 h 5293360"/>
              <a:gd name="connsiteX22" fmla="*/ 0 w 12405360"/>
              <a:gd name="connsiteY22" fmla="*/ 4693920 h 5293360"/>
              <a:gd name="connsiteX0" fmla="*/ 0 w 12374880"/>
              <a:gd name="connsiteY0" fmla="*/ 4693920 h 5293360"/>
              <a:gd name="connsiteX1" fmla="*/ 10160 w 12374880"/>
              <a:gd name="connsiteY1" fmla="*/ 4643120 h 5293360"/>
              <a:gd name="connsiteX2" fmla="*/ 568960 w 12374880"/>
              <a:gd name="connsiteY2" fmla="*/ 489712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68960 w 12374880"/>
              <a:gd name="connsiteY2" fmla="*/ 489712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56768 w 12374880"/>
              <a:gd name="connsiteY2" fmla="*/ 4945888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46560 w 12374880"/>
              <a:gd name="connsiteY19" fmla="*/ 18796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90120"/>
              <a:gd name="connsiteY0" fmla="*/ 4693920 h 5293360"/>
              <a:gd name="connsiteX1" fmla="*/ 28448 w 12390120"/>
              <a:gd name="connsiteY1" fmla="*/ 4691888 h 5293360"/>
              <a:gd name="connsiteX2" fmla="*/ 575056 w 12390120"/>
              <a:gd name="connsiteY2" fmla="*/ 4927600 h 5293360"/>
              <a:gd name="connsiteX3" fmla="*/ 1152144 w 12390120"/>
              <a:gd name="connsiteY3" fmla="*/ 4970272 h 5293360"/>
              <a:gd name="connsiteX4" fmla="*/ 1475232 w 12390120"/>
              <a:gd name="connsiteY4" fmla="*/ 4903216 h 5293360"/>
              <a:gd name="connsiteX5" fmla="*/ 2214880 w 12390120"/>
              <a:gd name="connsiteY5" fmla="*/ 4409440 h 5293360"/>
              <a:gd name="connsiteX6" fmla="*/ 2979420 w 12390120"/>
              <a:gd name="connsiteY6" fmla="*/ 3731260 h 5293360"/>
              <a:gd name="connsiteX7" fmla="*/ 3383280 w 12390120"/>
              <a:gd name="connsiteY7" fmla="*/ 3667760 h 5293360"/>
              <a:gd name="connsiteX8" fmla="*/ 3810000 w 12390120"/>
              <a:gd name="connsiteY8" fmla="*/ 3722370 h 5293360"/>
              <a:gd name="connsiteX9" fmla="*/ 4494530 w 12390120"/>
              <a:gd name="connsiteY9" fmla="*/ 3826510 h 5293360"/>
              <a:gd name="connsiteX10" fmla="*/ 4937760 w 12390120"/>
              <a:gd name="connsiteY10" fmla="*/ 3566160 h 5293360"/>
              <a:gd name="connsiteX11" fmla="*/ 5349240 w 12390120"/>
              <a:gd name="connsiteY11" fmla="*/ 3114040 h 5293360"/>
              <a:gd name="connsiteX12" fmla="*/ 5770880 w 12390120"/>
              <a:gd name="connsiteY12" fmla="*/ 2976880 h 5293360"/>
              <a:gd name="connsiteX13" fmla="*/ 7081520 w 12390120"/>
              <a:gd name="connsiteY13" fmla="*/ 2895600 h 5293360"/>
              <a:gd name="connsiteX14" fmla="*/ 7606030 w 12390120"/>
              <a:gd name="connsiteY14" fmla="*/ 2484120 h 5293360"/>
              <a:gd name="connsiteX15" fmla="*/ 8169910 w 12390120"/>
              <a:gd name="connsiteY15" fmla="*/ 1581150 h 5293360"/>
              <a:gd name="connsiteX16" fmla="*/ 8590280 w 12390120"/>
              <a:gd name="connsiteY16" fmla="*/ 1066800 h 5293360"/>
              <a:gd name="connsiteX17" fmla="*/ 9398000 w 12390120"/>
              <a:gd name="connsiteY17" fmla="*/ 655320 h 5293360"/>
              <a:gd name="connsiteX18" fmla="*/ 10678160 w 12390120"/>
              <a:gd name="connsiteY18" fmla="*/ 426720 h 5293360"/>
              <a:gd name="connsiteX19" fmla="*/ 11846560 w 12390120"/>
              <a:gd name="connsiteY19" fmla="*/ 187960 h 5293360"/>
              <a:gd name="connsiteX20" fmla="*/ 12390120 w 12390120"/>
              <a:gd name="connsiteY20" fmla="*/ 0 h 5293360"/>
              <a:gd name="connsiteX21" fmla="*/ 12364720 w 12390120"/>
              <a:gd name="connsiteY21" fmla="*/ 5273040 h 5293360"/>
              <a:gd name="connsiteX22" fmla="*/ 10160 w 12390120"/>
              <a:gd name="connsiteY22" fmla="*/ 5293360 h 5293360"/>
              <a:gd name="connsiteX23" fmla="*/ 0 w 12390120"/>
              <a:gd name="connsiteY23" fmla="*/ 4693920 h 5293360"/>
              <a:gd name="connsiteX0" fmla="*/ 0 w 12364810"/>
              <a:gd name="connsiteY0" fmla="*/ 4693920 h 5293360"/>
              <a:gd name="connsiteX1" fmla="*/ 28448 w 12364810"/>
              <a:gd name="connsiteY1" fmla="*/ 4691888 h 5293360"/>
              <a:gd name="connsiteX2" fmla="*/ 575056 w 12364810"/>
              <a:gd name="connsiteY2" fmla="*/ 4927600 h 5293360"/>
              <a:gd name="connsiteX3" fmla="*/ 1152144 w 12364810"/>
              <a:gd name="connsiteY3" fmla="*/ 4970272 h 5293360"/>
              <a:gd name="connsiteX4" fmla="*/ 1475232 w 12364810"/>
              <a:gd name="connsiteY4" fmla="*/ 4903216 h 5293360"/>
              <a:gd name="connsiteX5" fmla="*/ 2214880 w 12364810"/>
              <a:gd name="connsiteY5" fmla="*/ 4409440 h 5293360"/>
              <a:gd name="connsiteX6" fmla="*/ 2979420 w 12364810"/>
              <a:gd name="connsiteY6" fmla="*/ 3731260 h 5293360"/>
              <a:gd name="connsiteX7" fmla="*/ 3383280 w 12364810"/>
              <a:gd name="connsiteY7" fmla="*/ 3667760 h 5293360"/>
              <a:gd name="connsiteX8" fmla="*/ 3810000 w 12364810"/>
              <a:gd name="connsiteY8" fmla="*/ 3722370 h 5293360"/>
              <a:gd name="connsiteX9" fmla="*/ 4494530 w 12364810"/>
              <a:gd name="connsiteY9" fmla="*/ 3826510 h 5293360"/>
              <a:gd name="connsiteX10" fmla="*/ 4937760 w 12364810"/>
              <a:gd name="connsiteY10" fmla="*/ 3566160 h 5293360"/>
              <a:gd name="connsiteX11" fmla="*/ 5349240 w 12364810"/>
              <a:gd name="connsiteY11" fmla="*/ 3114040 h 5293360"/>
              <a:gd name="connsiteX12" fmla="*/ 5770880 w 12364810"/>
              <a:gd name="connsiteY12" fmla="*/ 2976880 h 5293360"/>
              <a:gd name="connsiteX13" fmla="*/ 7081520 w 12364810"/>
              <a:gd name="connsiteY13" fmla="*/ 2895600 h 5293360"/>
              <a:gd name="connsiteX14" fmla="*/ 7606030 w 12364810"/>
              <a:gd name="connsiteY14" fmla="*/ 2484120 h 5293360"/>
              <a:gd name="connsiteX15" fmla="*/ 8169910 w 12364810"/>
              <a:gd name="connsiteY15" fmla="*/ 1581150 h 5293360"/>
              <a:gd name="connsiteX16" fmla="*/ 8590280 w 12364810"/>
              <a:gd name="connsiteY16" fmla="*/ 1066800 h 5293360"/>
              <a:gd name="connsiteX17" fmla="*/ 9398000 w 12364810"/>
              <a:gd name="connsiteY17" fmla="*/ 655320 h 5293360"/>
              <a:gd name="connsiteX18" fmla="*/ 10678160 w 12364810"/>
              <a:gd name="connsiteY18" fmla="*/ 426720 h 5293360"/>
              <a:gd name="connsiteX19" fmla="*/ 11846560 w 12364810"/>
              <a:gd name="connsiteY19" fmla="*/ 187960 h 5293360"/>
              <a:gd name="connsiteX20" fmla="*/ 12278360 w 12364810"/>
              <a:gd name="connsiteY20" fmla="*/ 0 h 5293360"/>
              <a:gd name="connsiteX21" fmla="*/ 12364720 w 12364810"/>
              <a:gd name="connsiteY21" fmla="*/ 5273040 h 5293360"/>
              <a:gd name="connsiteX22" fmla="*/ 10160 w 12364810"/>
              <a:gd name="connsiteY22" fmla="*/ 5293360 h 5293360"/>
              <a:gd name="connsiteX23" fmla="*/ 0 w 12364810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293955" h="5293360">
                <a:moveTo>
                  <a:pt x="0" y="4693920"/>
                </a:moveTo>
                <a:lnTo>
                  <a:pt x="28448" y="4691888"/>
                </a:lnTo>
                <a:cubicBezTo>
                  <a:pt x="210651" y="4770459"/>
                  <a:pt x="337989" y="4909989"/>
                  <a:pt x="575056" y="4927600"/>
                </a:cubicBezTo>
                <a:cubicBezTo>
                  <a:pt x="1015323" y="5019040"/>
                  <a:pt x="967909" y="4970272"/>
                  <a:pt x="1152144" y="4970272"/>
                </a:cubicBezTo>
                <a:lnTo>
                  <a:pt x="1475232" y="4903216"/>
                </a:lnTo>
                <a:cubicBezTo>
                  <a:pt x="1831509" y="4781296"/>
                  <a:pt x="2033101" y="4604512"/>
                  <a:pt x="2214880" y="4409440"/>
                </a:cubicBezTo>
                <a:cubicBezTo>
                  <a:pt x="2464647" y="4183380"/>
                  <a:pt x="2676313" y="3907790"/>
                  <a:pt x="2979420" y="3731260"/>
                </a:cubicBezTo>
                <a:cubicBezTo>
                  <a:pt x="3103880" y="3680883"/>
                  <a:pt x="3213100" y="3653367"/>
                  <a:pt x="3383280" y="3667760"/>
                </a:cubicBezTo>
                <a:cubicBezTo>
                  <a:pt x="3532505" y="3673898"/>
                  <a:pt x="3602483" y="3666018"/>
                  <a:pt x="3810000" y="3722370"/>
                </a:cubicBezTo>
                <a:cubicBezTo>
                  <a:pt x="4017517" y="3778722"/>
                  <a:pt x="4126865" y="3879215"/>
                  <a:pt x="4494530" y="3826510"/>
                </a:cubicBezTo>
                <a:cubicBezTo>
                  <a:pt x="4893733" y="3732107"/>
                  <a:pt x="4805257" y="3673263"/>
                  <a:pt x="4937760" y="3566160"/>
                </a:cubicBezTo>
                <a:cubicBezTo>
                  <a:pt x="5074920" y="3415453"/>
                  <a:pt x="5133141" y="3258768"/>
                  <a:pt x="5349240" y="3114040"/>
                </a:cubicBezTo>
                <a:cubicBezTo>
                  <a:pt x="5510976" y="3006943"/>
                  <a:pt x="5615093" y="3000587"/>
                  <a:pt x="5770880" y="2976880"/>
                </a:cubicBezTo>
                <a:cubicBezTo>
                  <a:pt x="6207760" y="2936240"/>
                  <a:pt x="6678930" y="3049270"/>
                  <a:pt x="7081520" y="2895600"/>
                </a:cubicBezTo>
                <a:cubicBezTo>
                  <a:pt x="7340177" y="2785110"/>
                  <a:pt x="7454053" y="2651760"/>
                  <a:pt x="7606030" y="2484120"/>
                </a:cubicBezTo>
                <a:cubicBezTo>
                  <a:pt x="7851563" y="2197100"/>
                  <a:pt x="7977717" y="1902460"/>
                  <a:pt x="8169910" y="1581150"/>
                </a:cubicBezTo>
                <a:cubicBezTo>
                  <a:pt x="8303260" y="1394460"/>
                  <a:pt x="8406130" y="1187450"/>
                  <a:pt x="8590280" y="1066800"/>
                </a:cubicBezTo>
                <a:cubicBezTo>
                  <a:pt x="8845973" y="894080"/>
                  <a:pt x="9040573" y="771262"/>
                  <a:pt x="9398000" y="655320"/>
                </a:cubicBezTo>
                <a:cubicBezTo>
                  <a:pt x="9841698" y="545943"/>
                  <a:pt x="10251440" y="502920"/>
                  <a:pt x="10678160" y="426720"/>
                </a:cubicBezTo>
                <a:lnTo>
                  <a:pt x="11846560" y="187960"/>
                </a:lnTo>
                <a:lnTo>
                  <a:pt x="12278360" y="0"/>
                </a:lnTo>
                <a:cubicBezTo>
                  <a:pt x="12274973" y="1757680"/>
                  <a:pt x="12296987" y="3515360"/>
                  <a:pt x="12293600" y="5273040"/>
                </a:cubicBezTo>
                <a:lnTo>
                  <a:pt x="10160" y="5293360"/>
                </a:lnTo>
                <a:lnTo>
                  <a:pt x="0" y="4693920"/>
                </a:lnTo>
                <a:close/>
              </a:path>
            </a:pathLst>
          </a:custGeom>
          <a:solidFill>
            <a:srgbClr val="F3F2E0"/>
          </a:solidFill>
          <a:ln w="28575">
            <a:noFill/>
          </a:ln>
          <a:effectLst>
            <a:outerShdw blurRad="177800" dist="635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19" name="TextBox 2118">
            <a:extLst>
              <a:ext uri="{FF2B5EF4-FFF2-40B4-BE49-F238E27FC236}">
                <a16:creationId xmlns:a16="http://schemas.microsoft.com/office/drawing/2014/main" id="{AAD47F14-B3E0-0D12-8C41-0B217EEE5585}"/>
              </a:ext>
            </a:extLst>
          </p:cNvPr>
          <p:cNvSpPr txBox="1"/>
          <p:nvPr/>
        </p:nvSpPr>
        <p:spPr>
          <a:xfrm>
            <a:off x="818469" y="7267869"/>
            <a:ext cx="1619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20" name="TextBox 2119">
            <a:extLst>
              <a:ext uri="{FF2B5EF4-FFF2-40B4-BE49-F238E27FC236}">
                <a16:creationId xmlns:a16="http://schemas.microsoft.com/office/drawing/2014/main" id="{59D54566-D7FC-5A68-D6E2-445C613102A0}"/>
              </a:ext>
            </a:extLst>
          </p:cNvPr>
          <p:cNvSpPr txBox="1"/>
          <p:nvPr/>
        </p:nvSpPr>
        <p:spPr>
          <a:xfrm>
            <a:off x="853441" y="7725069"/>
            <a:ext cx="45567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Pellentesque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habitant morbi tristique senectus et netus et malesuada fames ac turpis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egestas.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2317B9EF-732A-B33F-0637-42AF4F0B863B}"/>
              </a:ext>
            </a:extLst>
          </p:cNvPr>
          <p:cNvGrpSpPr/>
          <p:nvPr/>
        </p:nvGrpSpPr>
        <p:grpSpPr>
          <a:xfrm>
            <a:off x="990599" y="8355242"/>
            <a:ext cx="5217786" cy="2189227"/>
            <a:chOff x="990599" y="2001773"/>
            <a:chExt cx="5217786" cy="2189227"/>
          </a:xfrm>
        </p:grpSpPr>
        <p:sp>
          <p:nvSpPr>
            <p:cNvPr id="2122" name="Rectangle: Rounded Corners 2121">
              <a:extLst>
                <a:ext uri="{FF2B5EF4-FFF2-40B4-BE49-F238E27FC236}">
                  <a16:creationId xmlns:a16="http://schemas.microsoft.com/office/drawing/2014/main" id="{D756F87F-EBE2-A839-DBB3-4FF3F77C976F}"/>
                </a:ext>
              </a:extLst>
            </p:cNvPr>
            <p:cNvSpPr/>
            <p:nvPr/>
          </p:nvSpPr>
          <p:spPr>
            <a:xfrm>
              <a:off x="990599" y="2001773"/>
              <a:ext cx="5217786" cy="2057400"/>
            </a:xfrm>
            <a:prstGeom prst="roundRect">
              <a:avLst>
                <a:gd name="adj" fmla="val 9832"/>
              </a:avLst>
            </a:prstGeom>
            <a:gradFill>
              <a:gsLst>
                <a:gs pos="0">
                  <a:srgbClr val="70A7A4"/>
                </a:gs>
                <a:gs pos="100000">
                  <a:srgbClr val="C8D5D5"/>
                </a:gs>
              </a:gsLst>
              <a:lin ang="0" scaled="0"/>
            </a:gradFill>
            <a:ln>
              <a:noFill/>
            </a:ln>
            <a:effectLst>
              <a:outerShdw blurRad="203200" dist="127000" dir="252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23" name="TextBox 2122">
              <a:extLst>
                <a:ext uri="{FF2B5EF4-FFF2-40B4-BE49-F238E27FC236}">
                  <a16:creationId xmlns:a16="http://schemas.microsoft.com/office/drawing/2014/main" id="{CCCCD461-9D85-9ED3-B973-700CB4BB0CFA}"/>
                </a:ext>
              </a:extLst>
            </p:cNvPr>
            <p:cNvSpPr txBox="1"/>
            <p:nvPr/>
          </p:nvSpPr>
          <p:spPr>
            <a:xfrm>
              <a:off x="1149838" y="2316753"/>
              <a:ext cx="1884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CONTENT 1</a:t>
              </a:r>
              <a:endPara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24" name="TextBox 2123">
              <a:extLst>
                <a:ext uri="{FF2B5EF4-FFF2-40B4-BE49-F238E27FC236}">
                  <a16:creationId xmlns:a16="http://schemas.microsoft.com/office/drawing/2014/main" id="{058480B9-71E5-0A02-C4D9-56E91E99310A}"/>
                </a:ext>
              </a:extLst>
            </p:cNvPr>
            <p:cNvSpPr txBox="1"/>
            <p:nvPr/>
          </p:nvSpPr>
          <p:spPr>
            <a:xfrm>
              <a:off x="1170158" y="2126094"/>
              <a:ext cx="7857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Author</a:t>
              </a: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25" name="Picture 2124">
              <a:extLst>
                <a:ext uri="{FF2B5EF4-FFF2-40B4-BE49-F238E27FC236}">
                  <a16:creationId xmlns:a16="http://schemas.microsoft.com/office/drawing/2014/main" id="{CAFA5E82-929D-D973-431C-03E3047C1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7663" y1="32609" x2="23098" y2="40217"/>
                          <a14:foregroundMark x1="32745" y1="43750" x2="49864" y2="59511"/>
                          <a14:foregroundMark x1="61141" y1="12908" x2="58424" y2="57337"/>
                          <a14:foregroundMark x1="52582" y1="40761" x2="47283" y2="50951"/>
                          <a14:foregroundMark x1="46196" y1="50815" x2="40217" y2="57473"/>
                          <a14:foregroundMark x1="40217" y1="57473" x2="44158" y2="55571"/>
                          <a14:foregroundMark x1="47418" y1="40761" x2="37908" y2="63179"/>
                          <a14:foregroundMark x1="33696" y1="43478" x2="41168" y2="41848"/>
                          <a14:foregroundMark x1="43886" y1="31386" x2="34783" y2="31793"/>
                          <a14:foregroundMark x1="30978" y1="33967" x2="46739" y2="65625"/>
                          <a14:foregroundMark x1="46739" y1="65625" x2="52174" y2="56658"/>
                          <a14:foregroundMark x1="44429" y1="38315" x2="53533" y2="54620"/>
                          <a14:foregroundMark x1="53533" y1="54620" x2="59783" y2="58152"/>
                          <a14:foregroundMark x1="49592" y1="50000" x2="53668" y2="62092"/>
                          <a14:foregroundMark x1="53668" y1="62092" x2="56250" y2="60870"/>
                          <a14:foregroundMark x1="45109" y1="67799" x2="39266" y2="63995"/>
                          <a14:foregroundMark x1="36413" y1="63043" x2="42663" y2="68071"/>
                          <a14:foregroundMark x1="42663" y1="68071" x2="47826" y2="68071"/>
                          <a14:foregroundMark x1="47826" y1="67799" x2="49728" y2="74457"/>
                          <a14:foregroundMark x1="49728" y1="74457" x2="50000" y2="74864"/>
                          <a14:foregroundMark x1="47283" y1="75951" x2="52174" y2="76087"/>
                          <a14:foregroundMark x1="42391" y1="75679" x2="50951" y2="80707"/>
                          <a14:foregroundMark x1="49592" y1="79620" x2="55163" y2="81793"/>
                          <a14:foregroundMark x1="55163" y1="81793" x2="57065" y2="80571"/>
                          <a14:foregroundMark x1="57201" y1="77989" x2="62092" y2="75815"/>
                          <a14:foregroundMark x1="63723" y1="74728" x2="64674" y2="77582"/>
                          <a14:foregroundMark x1="63723" y1="76223" x2="67935" y2="77582"/>
                          <a14:foregroundMark x1="65897" y1="75543" x2="60054" y2="77989"/>
                          <a14:foregroundMark x1="60054" y1="77989" x2="59103" y2="79620"/>
                          <a14:foregroundMark x1="56793" y1="79484" x2="62772" y2="81114"/>
                          <a14:foregroundMark x1="75000" y1="70924" x2="79348" y2="67935"/>
                          <a14:foregroundMark x1="77446" y1="62364" x2="75679" y2="68342"/>
                          <a14:foregroundMark x1="74321" y1="66168" x2="75272" y2="72554"/>
                          <a14:foregroundMark x1="75272" y1="72554" x2="74185" y2="75679"/>
                          <a14:foregroundMark x1="76223" y1="75815" x2="77310" y2="75136"/>
                          <a14:foregroundMark x1="77853" y1="65353" x2="75000" y2="41033"/>
                          <a14:foregroundMark x1="75951" y1="33832" x2="75272" y2="28668"/>
                          <a14:foregroundMark x1="75272" y1="28533" x2="82609" y2="34375"/>
                          <a14:foregroundMark x1="21332" y1="18886" x2="17799" y2="26495"/>
                          <a14:foregroundMark x1="17527" y1="21603" x2="18614" y2="32745"/>
                          <a14:foregroundMark x1="17527" y1="36413" x2="16033" y2="43071"/>
                          <a14:foregroundMark x1="15489" y1="34375" x2="21196" y2="37908"/>
                          <a14:foregroundMark x1="27989" y1="23913" x2="41848" y2="30707"/>
                          <a14:foregroundMark x1="35462" y1="24728" x2="32745" y2="29755"/>
                          <a14:foregroundMark x1="32745" y1="29755" x2="38451" y2="26630"/>
                          <a14:foregroundMark x1="35054" y1="22283" x2="27310" y2="28533"/>
                          <a14:foregroundMark x1="27310" y1="28533" x2="31386" y2="25951"/>
                          <a14:foregroundMark x1="31658" y1="25679" x2="36141" y2="29484"/>
                          <a14:foregroundMark x1="36141" y1="29484" x2="44837" y2="26359"/>
                          <a14:foregroundMark x1="48777" y1="19158" x2="50679" y2="24592"/>
                          <a14:foregroundMark x1="50679" y1="24592" x2="51495" y2="24185"/>
                          <a14:foregroundMark x1="47962" y1="16984" x2="28804" y2="22283"/>
                          <a14:foregroundMark x1="22690" y1="23370" x2="39266" y2="20652"/>
                          <a14:foregroundMark x1="39266" y1="20652" x2="42935" y2="25408"/>
                          <a14:foregroundMark x1="42935" y1="25408" x2="49728" y2="23098"/>
                          <a14:foregroundMark x1="51223" y1="20245" x2="63315" y2="28125"/>
                          <a14:foregroundMark x1="63315" y1="28125" x2="68207" y2="27038"/>
                          <a14:foregroundMark x1="67527" y1="24864" x2="70380" y2="37908"/>
                          <a14:foregroundMark x1="69158" y1="34239" x2="62636" y2="40082"/>
                          <a14:foregroundMark x1="62636" y1="40082" x2="63179" y2="42391"/>
                          <a14:foregroundMark x1="66440" y1="40082" x2="60054" y2="48913"/>
                          <a14:foregroundMark x1="60054" y1="48913" x2="63587" y2="45652"/>
                          <a14:foregroundMark x1="68478" y1="42799" x2="61413" y2="46603"/>
                          <a14:foregroundMark x1="61413" y1="46603" x2="59647" y2="46332"/>
                          <a14:foregroundMark x1="60734" y1="45788" x2="60870" y2="39810"/>
                          <a14:foregroundMark x1="58696" y1="30435" x2="65082" y2="25408"/>
                          <a14:foregroundMark x1="63723" y1="22554" x2="64946" y2="23370"/>
                          <a14:foregroundMark x1="57065" y1="30163" x2="58967" y2="51223"/>
                          <a14:foregroundMark x1="58967" y1="55435" x2="61549" y2="69022"/>
                          <a14:foregroundMark x1="61549" y1="69022" x2="62908" y2="72147"/>
                          <a14:foregroundMark x1="62092" y1="73098" x2="58696" y2="79620"/>
                          <a14:foregroundMark x1="58696" y1="79620" x2="53261" y2="81522"/>
                          <a14:foregroundMark x1="52853" y1="81793" x2="57201" y2="82473"/>
                          <a14:foregroundMark x1="57337" y1="82337" x2="60870" y2="83016"/>
                          <a14:foregroundMark x1="60598" y1="83016" x2="60734" y2="81522"/>
                          <a14:foregroundMark x1="59918" y1="81658" x2="51495" y2="82745"/>
                          <a14:foregroundMark x1="49864" y1="81793" x2="43342" y2="81522"/>
                          <a14:foregroundMark x1="43478" y1="84783" x2="39266" y2="82880"/>
                          <a14:foregroundMark x1="43750" y1="85598" x2="43750" y2="87636"/>
                          <a14:foregroundMark x1="42799" y1="86005" x2="46196" y2="88587"/>
                          <a14:foregroundMark x1="47283" y1="88587" x2="53261" y2="87772"/>
                          <a14:foregroundMark x1="53261" y1="87772" x2="54620" y2="87908"/>
                          <a14:foregroundMark x1="55299" y1="88179" x2="61277" y2="87500"/>
                          <a14:foregroundMark x1="61277" y1="87500" x2="61821" y2="84783"/>
                          <a14:foregroundMark x1="61957" y1="85054" x2="59103" y2="87908"/>
                          <a14:foregroundMark x1="56793" y1="88451" x2="62364" y2="87228"/>
                          <a14:foregroundMark x1="62364" y1="87228" x2="62228" y2="85734"/>
                          <a14:foregroundMark x1="61413" y1="84918" x2="63859" y2="83152"/>
                          <a14:foregroundMark x1="63859" y1="83152" x2="66576" y2="82201"/>
                          <a14:foregroundMark x1="66168" y1="82065" x2="74185" y2="74592"/>
                          <a14:foregroundMark x1="80571" y1="71332" x2="80163" y2="73777"/>
                          <a14:foregroundMark x1="81386" y1="72554" x2="77446" y2="74185"/>
                          <a14:foregroundMark x1="75815" y1="75543" x2="66304" y2="81929"/>
                          <a14:foregroundMark x1="82337" y1="37228" x2="83560" y2="52310"/>
                          <a14:foregroundMark x1="83560" y1="40353" x2="86141" y2="43071"/>
                          <a14:foregroundMark x1="83832" y1="39810" x2="86821" y2="46467"/>
                          <a14:foregroundMark x1="86821" y1="46467" x2="85598" y2="47690"/>
                          <a14:foregroundMark x1="84103" y1="49728" x2="84511" y2="55842"/>
                          <a14:foregroundMark x1="84511" y1="55842" x2="82745" y2="62364"/>
                          <a14:foregroundMark x1="82745" y1="61821" x2="82609" y2="67663"/>
                          <a14:foregroundMark x1="83560" y1="66576" x2="82473" y2="68886"/>
                          <a14:foregroundMark x1="82880" y1="67935" x2="82065" y2="70109"/>
                          <a14:foregroundMark x1="82065" y1="70109" x2="80027" y2="72011"/>
                          <a14:foregroundMark x1="77310" y1="73913" x2="79891" y2="73777"/>
                          <a14:foregroundMark x1="80707" y1="72826" x2="77582" y2="75272"/>
                          <a14:foregroundMark x1="76766" y1="74864" x2="80571" y2="73234"/>
                          <a14:foregroundMark x1="81386" y1="70924" x2="81658" y2="71060"/>
                          <a14:foregroundMark x1="85190" y1="52717" x2="84239" y2="48505"/>
                          <a14:foregroundMark x1="84375" y1="48505" x2="85190" y2="52989"/>
                          <a14:foregroundMark x1="86957" y1="49592" x2="87500" y2="47147"/>
                          <a14:foregroundMark x1="85054" y1="40489" x2="88859" y2="44837"/>
                          <a14:foregroundMark x1="88859" y1="44837" x2="88859" y2="45380"/>
                          <a14:foregroundMark x1="86277" y1="40217" x2="89130" y2="45516"/>
                          <a14:foregroundMark x1="88859" y1="46332" x2="86005" y2="49049"/>
                          <a14:foregroundMark x1="88043" y1="47418" x2="89130" y2="45380"/>
                          <a14:foregroundMark x1="89266" y1="46739" x2="87364" y2="49049"/>
                          <a14:foregroundMark x1="88315" y1="47826" x2="88995" y2="44158"/>
                          <a14:foregroundMark x1="88179" y1="43071" x2="88451" y2="43614"/>
                          <a14:foregroundMark x1="88451" y1="42799" x2="89402" y2="44022"/>
                          <a14:foregroundMark x1="88179" y1="42663" x2="85598" y2="39538"/>
                          <a14:foregroundMark x1="85462" y1="39402" x2="88451" y2="42527"/>
                          <a14:foregroundMark x1="88859" y1="43071" x2="85462" y2="39946"/>
                          <a14:foregroundMark x1="85462" y1="39810" x2="88451" y2="42391"/>
                          <a14:foregroundMark x1="87364" y1="40761" x2="84647" y2="38859"/>
                          <a14:foregroundMark x1="82745" y1="35326" x2="84783" y2="39674"/>
                          <a14:foregroundMark x1="19158" y1="28804" x2="14946" y2="37092"/>
                          <a14:foregroundMark x1="18478" y1="26223" x2="13995" y2="30163"/>
                          <a14:foregroundMark x1="13995" y1="30163" x2="11957" y2="37908"/>
                          <a14:foregroundMark x1="11957" y1="37908" x2="19973" y2="44701"/>
                          <a14:foregroundMark x1="15897" y1="40217" x2="16984" y2="48098"/>
                          <a14:foregroundMark x1="15897" y1="44973" x2="16168" y2="50543"/>
                          <a14:foregroundMark x1="15489" y1="48505" x2="15625" y2="54484"/>
                          <a14:foregroundMark x1="15625" y1="54484" x2="15625" y2="54755"/>
                          <a14:foregroundMark x1="15625" y1="53261" x2="17799" y2="60190"/>
                          <a14:foregroundMark x1="17799" y1="60190" x2="18478" y2="61005"/>
                          <a14:foregroundMark x1="16984" y1="60190" x2="18207" y2="63723"/>
                          <a14:foregroundMark x1="15217" y1="54212" x2="19429" y2="64810"/>
                          <a14:foregroundMark x1="19022" y1="65217" x2="15897" y2="70516"/>
                          <a14:foregroundMark x1="15897" y1="70516" x2="22554" y2="71060"/>
                          <a14:foregroundMark x1="22554" y1="71060" x2="35054" y2="80435"/>
                          <a14:foregroundMark x1="35054" y1="80435" x2="40625" y2="82609"/>
                          <a14:foregroundMark x1="19158" y1="71739" x2="15625" y2="71875"/>
                          <a14:foregroundMark x1="15761" y1="70109" x2="16712" y2="68478"/>
                          <a14:foregroundMark x1="18071" y1="65761" x2="15897" y2="68478"/>
                          <a14:foregroundMark x1="15761" y1="67663" x2="15353" y2="69973"/>
                          <a14:foregroundMark x1="15489" y1="68071" x2="15082" y2="71739"/>
                          <a14:foregroundMark x1="15761" y1="68750" x2="14946" y2="70788"/>
                          <a14:foregroundMark x1="15761" y1="67935" x2="14810" y2="69973"/>
                          <a14:foregroundMark x1="16033" y1="67391" x2="15082" y2="69429"/>
                          <a14:foregroundMark x1="15082" y1="69973" x2="16848" y2="70245"/>
                          <a14:foregroundMark x1="82201" y1="69158" x2="80978" y2="71603"/>
                          <a14:foregroundMark x1="82201" y1="72147" x2="77989" y2="75272"/>
                          <a14:foregroundMark x1="83424" y1="66168" x2="85054" y2="62364"/>
                          <a14:foregroundMark x1="84647" y1="60598" x2="83424" y2="67663"/>
                          <a14:foregroundMark x1="83424" y1="67663" x2="86549" y2="64402"/>
                          <a14:foregroundMark x1="85054" y1="61005" x2="86549" y2="65489"/>
                          <a14:foregroundMark x1="84783" y1="59918" x2="87228" y2="63179"/>
                          <a14:foregroundMark x1="87228" y1="62500" x2="86141" y2="64674"/>
                          <a14:foregroundMark x1="85462" y1="61005" x2="87636" y2="62500"/>
                          <a14:foregroundMark x1="84375" y1="27853" x2="84783" y2="26766"/>
                          <a14:foregroundMark x1="85598" y1="26495" x2="85462" y2="29076"/>
                          <a14:foregroundMark x1="86413" y1="26087" x2="85598" y2="30027"/>
                          <a14:foregroundMark x1="86549" y1="28125" x2="83696" y2="32065"/>
                          <a14:foregroundMark x1="84783" y1="31658" x2="85326" y2="30978"/>
                          <a14:foregroundMark x1="80435" y1="26359" x2="77989" y2="23777"/>
                          <a14:foregroundMark x1="79348" y1="25000" x2="86277" y2="26087"/>
                          <a14:foregroundMark x1="27446" y1="21332" x2="28804" y2="22826"/>
                          <a14:foregroundMark x1="27310" y1="11685" x2="30571" y2="17935"/>
                          <a14:foregroundMark x1="30571" y1="17935" x2="30707" y2="18342"/>
                          <a14:foregroundMark x1="32609" y1="18886" x2="37092" y2="16712"/>
                          <a14:foregroundMark x1="30163" y1="14266" x2="31929" y2="17255"/>
                          <a14:foregroundMark x1="35870" y1="16168" x2="56658" y2="12364"/>
                          <a14:foregroundMark x1="56658" y1="12364" x2="76902" y2="22011"/>
                          <a14:foregroundMark x1="75000" y1="21196" x2="64538" y2="13723"/>
                          <a14:foregroundMark x1="61821" y1="13587" x2="74049" y2="19837"/>
                          <a14:foregroundMark x1="74049" y1="19837" x2="74049" y2="19837"/>
                          <a14:foregroundMark x1="13179" y1="29755" x2="11413" y2="36413"/>
                          <a14:foregroundMark x1="11413" y1="36413" x2="13043" y2="30571"/>
                          <a14:foregroundMark x1="13043" y1="30571" x2="16576" y2="27717"/>
                          <a14:foregroundMark x1="16440" y1="26630" x2="16304" y2="19973"/>
                          <a14:foregroundMark x1="16304" y1="19973" x2="16304" y2="23641"/>
                          <a14:foregroundMark x1="17527" y1="18478" x2="22826" y2="14946"/>
                          <a14:foregroundMark x1="22826" y1="14946" x2="26630" y2="14674"/>
                          <a14:foregroundMark x1="29484" y1="11821" x2="29891" y2="15897"/>
                          <a14:foregroundMark x1="20380" y1="15082" x2="16168" y2="19158"/>
                          <a14:foregroundMark x1="16168" y1="19158" x2="16033" y2="19565"/>
                          <a14:foregroundMark x1="19293" y1="16304" x2="26630" y2="12908"/>
                          <a14:foregroundMark x1="26630" y1="12908" x2="27853" y2="12772"/>
                          <a14:foregroundMark x1="27582" y1="11549" x2="30707" y2="13995"/>
                          <a14:foregroundMark x1="30571" y1="11957" x2="28668" y2="11549"/>
                          <a14:foregroundMark x1="28940" y1="11549" x2="30571" y2="13587"/>
                          <a14:foregroundMark x1="37772" y1="16304" x2="45245" y2="13451"/>
                          <a14:foregroundMark x1="45245" y1="13451" x2="53261" y2="12772"/>
                          <a14:foregroundMark x1="54755" y1="11549" x2="47826" y2="12092"/>
                          <a14:foregroundMark x1="47826" y1="12092" x2="36413" y2="15625"/>
                          <a14:foregroundMark x1="57201" y1="11821" x2="59375" y2="12500"/>
                          <a14:foregroundMark x1="65353" y1="14402" x2="73505" y2="19701"/>
                          <a14:foregroundMark x1="82880" y1="24864" x2="86413" y2="28261"/>
                          <a14:foregroundMark x1="83967" y1="27446" x2="85598" y2="26087"/>
                          <a14:foregroundMark x1="84375" y1="25000" x2="87092" y2="25951"/>
                          <a14:foregroundMark x1="86549" y1="25951" x2="84239" y2="28533"/>
                          <a14:foregroundMark x1="86549" y1="25000" x2="87228" y2="28940"/>
                          <a14:foregroundMark x1="87772" y1="25543" x2="87228" y2="29620"/>
                          <a14:foregroundMark x1="88315" y1="27038" x2="85462" y2="3029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67200" y="2306573"/>
              <a:ext cx="1884427" cy="1884427"/>
            </a:xfrm>
            <a:prstGeom prst="rect">
              <a:avLst/>
            </a:prstGeom>
          </p:spPr>
        </p:pic>
        <p:sp>
          <p:nvSpPr>
            <p:cNvPr id="2126" name="Rectangle: Rounded Corners 2125">
              <a:extLst>
                <a:ext uri="{FF2B5EF4-FFF2-40B4-BE49-F238E27FC236}">
                  <a16:creationId xmlns:a16="http://schemas.microsoft.com/office/drawing/2014/main" id="{157EF9FD-ACD7-E4E9-BB3C-7B96DBD39609}"/>
                </a:ext>
              </a:extLst>
            </p:cNvPr>
            <p:cNvSpPr/>
            <p:nvPr/>
          </p:nvSpPr>
          <p:spPr>
            <a:xfrm>
              <a:off x="1273459" y="3449573"/>
              <a:ext cx="1462427" cy="374777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Read now</a:t>
              </a:r>
            </a:p>
          </p:txBody>
        </p:sp>
      </p:grpSp>
      <p:sp>
        <p:nvSpPr>
          <p:cNvPr id="2127" name="Rectangle: Rounded Corners 2126">
            <a:extLst>
              <a:ext uri="{FF2B5EF4-FFF2-40B4-BE49-F238E27FC236}">
                <a16:creationId xmlns:a16="http://schemas.microsoft.com/office/drawing/2014/main" id="{BF8F3403-13EA-8561-D236-7F1421026459}"/>
              </a:ext>
            </a:extLst>
          </p:cNvPr>
          <p:cNvSpPr/>
          <p:nvPr/>
        </p:nvSpPr>
        <p:spPr>
          <a:xfrm>
            <a:off x="6208386" y="11077869"/>
            <a:ext cx="5108950" cy="1905000"/>
          </a:xfrm>
          <a:prstGeom prst="roundRect">
            <a:avLst>
              <a:gd name="adj" fmla="val 9832"/>
            </a:avLst>
          </a:prstGeom>
          <a:gradFill>
            <a:gsLst>
              <a:gs pos="0">
                <a:srgbClr val="63B8F5"/>
              </a:gs>
              <a:gs pos="100000">
                <a:srgbClr val="D9E7F1"/>
              </a:gs>
            </a:gsLst>
            <a:lin ang="0" scaled="0"/>
          </a:gradFill>
          <a:ln>
            <a:noFill/>
          </a:ln>
          <a:effectLst>
            <a:outerShdw blurRad="203200" dist="127000" dir="252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28" name="Group 2127">
            <a:extLst>
              <a:ext uri="{FF2B5EF4-FFF2-40B4-BE49-F238E27FC236}">
                <a16:creationId xmlns:a16="http://schemas.microsoft.com/office/drawing/2014/main" id="{CA7A6E2E-4535-A9F0-38DD-701651C39E25}"/>
              </a:ext>
            </a:extLst>
          </p:cNvPr>
          <p:cNvGrpSpPr/>
          <p:nvPr/>
        </p:nvGrpSpPr>
        <p:grpSpPr>
          <a:xfrm>
            <a:off x="6477000" y="11077869"/>
            <a:ext cx="4738738" cy="1884427"/>
            <a:chOff x="6477000" y="4724400"/>
            <a:chExt cx="4738738" cy="1884427"/>
          </a:xfrm>
        </p:grpSpPr>
        <p:sp>
          <p:nvSpPr>
            <p:cNvPr id="2129" name="TextBox 2128">
              <a:extLst>
                <a:ext uri="{FF2B5EF4-FFF2-40B4-BE49-F238E27FC236}">
                  <a16:creationId xmlns:a16="http://schemas.microsoft.com/office/drawing/2014/main" id="{38AC8664-DF74-C4EC-06C0-1736DFEB7372}"/>
                </a:ext>
              </a:extLst>
            </p:cNvPr>
            <p:cNvSpPr txBox="1"/>
            <p:nvPr/>
          </p:nvSpPr>
          <p:spPr>
            <a:xfrm>
              <a:off x="6477000" y="4963180"/>
              <a:ext cx="1884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CONTENT 6</a:t>
              </a:r>
              <a:endPara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30" name="TextBox 2129">
              <a:extLst>
                <a:ext uri="{FF2B5EF4-FFF2-40B4-BE49-F238E27FC236}">
                  <a16:creationId xmlns:a16="http://schemas.microsoft.com/office/drawing/2014/main" id="{766A2EE4-3E10-8C8A-56C2-002E0A282C4F}"/>
                </a:ext>
              </a:extLst>
            </p:cNvPr>
            <p:cNvSpPr txBox="1"/>
            <p:nvPr/>
          </p:nvSpPr>
          <p:spPr>
            <a:xfrm>
              <a:off x="6497320" y="4772521"/>
              <a:ext cx="7857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Author</a:t>
              </a: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31" name="Picture 2130">
              <a:extLst>
                <a:ext uri="{FF2B5EF4-FFF2-40B4-BE49-F238E27FC236}">
                  <a16:creationId xmlns:a16="http://schemas.microsoft.com/office/drawing/2014/main" id="{968D01B7-343B-5674-1D3A-0D80CC92C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7663" y1="32609" x2="23098" y2="40217"/>
                          <a14:foregroundMark x1="32745" y1="43750" x2="49864" y2="59511"/>
                          <a14:foregroundMark x1="61141" y1="12908" x2="58424" y2="57337"/>
                          <a14:foregroundMark x1="52582" y1="40761" x2="47283" y2="50951"/>
                          <a14:foregroundMark x1="46196" y1="50815" x2="40217" y2="57473"/>
                          <a14:foregroundMark x1="40217" y1="57473" x2="44158" y2="55571"/>
                          <a14:foregroundMark x1="47418" y1="40761" x2="37908" y2="63179"/>
                          <a14:foregroundMark x1="33696" y1="43478" x2="41168" y2="41848"/>
                          <a14:foregroundMark x1="43886" y1="31386" x2="34783" y2="31793"/>
                          <a14:foregroundMark x1="30978" y1="33967" x2="46739" y2="65625"/>
                          <a14:foregroundMark x1="46739" y1="65625" x2="52174" y2="56658"/>
                          <a14:foregroundMark x1="44429" y1="38315" x2="53533" y2="54620"/>
                          <a14:foregroundMark x1="53533" y1="54620" x2="59783" y2="58152"/>
                          <a14:foregroundMark x1="49592" y1="50000" x2="53668" y2="62092"/>
                          <a14:foregroundMark x1="53668" y1="62092" x2="56250" y2="60870"/>
                          <a14:foregroundMark x1="45109" y1="67799" x2="39266" y2="63995"/>
                          <a14:foregroundMark x1="36413" y1="63043" x2="42663" y2="68071"/>
                          <a14:foregroundMark x1="42663" y1="68071" x2="47826" y2="68071"/>
                          <a14:foregroundMark x1="47826" y1="67799" x2="49728" y2="74457"/>
                          <a14:foregroundMark x1="49728" y1="74457" x2="50000" y2="74864"/>
                          <a14:foregroundMark x1="47283" y1="75951" x2="52174" y2="76087"/>
                          <a14:foregroundMark x1="42391" y1="75679" x2="50951" y2="80707"/>
                          <a14:foregroundMark x1="49592" y1="79620" x2="55163" y2="81793"/>
                          <a14:foregroundMark x1="55163" y1="81793" x2="57065" y2="80571"/>
                          <a14:foregroundMark x1="57201" y1="77989" x2="62092" y2="75815"/>
                          <a14:foregroundMark x1="63723" y1="74728" x2="64674" y2="77582"/>
                          <a14:foregroundMark x1="63723" y1="76223" x2="67935" y2="77582"/>
                          <a14:foregroundMark x1="65897" y1="75543" x2="60054" y2="77989"/>
                          <a14:foregroundMark x1="60054" y1="77989" x2="59103" y2="79620"/>
                          <a14:foregroundMark x1="56793" y1="79484" x2="62772" y2="81114"/>
                          <a14:foregroundMark x1="75000" y1="70924" x2="79348" y2="67935"/>
                          <a14:foregroundMark x1="77446" y1="62364" x2="75679" y2="68342"/>
                          <a14:foregroundMark x1="74321" y1="66168" x2="75272" y2="72554"/>
                          <a14:foregroundMark x1="75272" y1="72554" x2="74185" y2="75679"/>
                          <a14:foregroundMark x1="76223" y1="75815" x2="77310" y2="75136"/>
                          <a14:foregroundMark x1="77853" y1="65353" x2="75000" y2="41033"/>
                          <a14:foregroundMark x1="75951" y1="33832" x2="75272" y2="28668"/>
                          <a14:foregroundMark x1="75272" y1="28533" x2="82609" y2="34375"/>
                          <a14:foregroundMark x1="21332" y1="18886" x2="17799" y2="26495"/>
                          <a14:foregroundMark x1="17527" y1="21603" x2="18614" y2="32745"/>
                          <a14:foregroundMark x1="17527" y1="36413" x2="16033" y2="43071"/>
                          <a14:foregroundMark x1="15489" y1="34375" x2="21196" y2="37908"/>
                          <a14:foregroundMark x1="27989" y1="23913" x2="41848" y2="30707"/>
                          <a14:foregroundMark x1="35462" y1="24728" x2="32745" y2="29755"/>
                          <a14:foregroundMark x1="32745" y1="29755" x2="38451" y2="26630"/>
                          <a14:foregroundMark x1="35054" y1="22283" x2="27310" y2="28533"/>
                          <a14:foregroundMark x1="27310" y1="28533" x2="31386" y2="25951"/>
                          <a14:foregroundMark x1="31658" y1="25679" x2="36141" y2="29484"/>
                          <a14:foregroundMark x1="36141" y1="29484" x2="44837" y2="26359"/>
                          <a14:foregroundMark x1="48777" y1="19158" x2="50679" y2="24592"/>
                          <a14:foregroundMark x1="50679" y1="24592" x2="51495" y2="24185"/>
                          <a14:foregroundMark x1="47962" y1="16984" x2="28804" y2="22283"/>
                          <a14:foregroundMark x1="22690" y1="23370" x2="39266" y2="20652"/>
                          <a14:foregroundMark x1="39266" y1="20652" x2="42935" y2="25408"/>
                          <a14:foregroundMark x1="42935" y1="25408" x2="49728" y2="23098"/>
                          <a14:foregroundMark x1="51223" y1="20245" x2="63315" y2="28125"/>
                          <a14:foregroundMark x1="63315" y1="28125" x2="68207" y2="27038"/>
                          <a14:foregroundMark x1="67527" y1="24864" x2="70380" y2="37908"/>
                          <a14:foregroundMark x1="69158" y1="34239" x2="62636" y2="40082"/>
                          <a14:foregroundMark x1="62636" y1="40082" x2="63179" y2="42391"/>
                          <a14:foregroundMark x1="66440" y1="40082" x2="60054" y2="48913"/>
                          <a14:foregroundMark x1="60054" y1="48913" x2="63587" y2="45652"/>
                          <a14:foregroundMark x1="68478" y1="42799" x2="61413" y2="46603"/>
                          <a14:foregroundMark x1="61413" y1="46603" x2="59647" y2="46332"/>
                          <a14:foregroundMark x1="60734" y1="45788" x2="60870" y2="39810"/>
                          <a14:foregroundMark x1="58696" y1="30435" x2="65082" y2="25408"/>
                          <a14:foregroundMark x1="63723" y1="22554" x2="64946" y2="23370"/>
                          <a14:foregroundMark x1="57065" y1="30163" x2="58967" y2="51223"/>
                          <a14:foregroundMark x1="58967" y1="55435" x2="61549" y2="69022"/>
                          <a14:foregroundMark x1="61549" y1="69022" x2="62908" y2="72147"/>
                          <a14:foregroundMark x1="62092" y1="73098" x2="58696" y2="79620"/>
                          <a14:foregroundMark x1="58696" y1="79620" x2="53261" y2="81522"/>
                          <a14:foregroundMark x1="52853" y1="81793" x2="57201" y2="82473"/>
                          <a14:foregroundMark x1="57337" y1="82337" x2="60870" y2="83016"/>
                          <a14:foregroundMark x1="60598" y1="83016" x2="60734" y2="81522"/>
                          <a14:foregroundMark x1="59918" y1="81658" x2="51495" y2="82745"/>
                          <a14:foregroundMark x1="49864" y1="81793" x2="43342" y2="81522"/>
                          <a14:foregroundMark x1="43478" y1="84783" x2="39266" y2="82880"/>
                          <a14:foregroundMark x1="43750" y1="85598" x2="43750" y2="87636"/>
                          <a14:foregroundMark x1="42799" y1="86005" x2="46196" y2="88587"/>
                          <a14:foregroundMark x1="47283" y1="88587" x2="53261" y2="87772"/>
                          <a14:foregroundMark x1="53261" y1="87772" x2="54620" y2="87908"/>
                          <a14:foregroundMark x1="55299" y1="88179" x2="61277" y2="87500"/>
                          <a14:foregroundMark x1="61277" y1="87500" x2="61821" y2="84783"/>
                          <a14:foregroundMark x1="61957" y1="85054" x2="59103" y2="87908"/>
                          <a14:foregroundMark x1="56793" y1="88451" x2="62364" y2="87228"/>
                          <a14:foregroundMark x1="62364" y1="87228" x2="62228" y2="85734"/>
                          <a14:foregroundMark x1="61413" y1="84918" x2="63859" y2="83152"/>
                          <a14:foregroundMark x1="63859" y1="83152" x2="66576" y2="82201"/>
                          <a14:foregroundMark x1="66168" y1="82065" x2="74185" y2="74592"/>
                          <a14:foregroundMark x1="80571" y1="71332" x2="80163" y2="73777"/>
                          <a14:foregroundMark x1="81386" y1="72554" x2="77446" y2="74185"/>
                          <a14:foregroundMark x1="75815" y1="75543" x2="66304" y2="81929"/>
                          <a14:foregroundMark x1="82337" y1="37228" x2="83560" y2="52310"/>
                          <a14:foregroundMark x1="83560" y1="40353" x2="86141" y2="43071"/>
                          <a14:foregroundMark x1="83832" y1="39810" x2="86821" y2="46467"/>
                          <a14:foregroundMark x1="86821" y1="46467" x2="85598" y2="47690"/>
                          <a14:foregroundMark x1="84103" y1="49728" x2="84511" y2="55842"/>
                          <a14:foregroundMark x1="84511" y1="55842" x2="82745" y2="62364"/>
                          <a14:foregroundMark x1="82745" y1="61821" x2="82609" y2="67663"/>
                          <a14:foregroundMark x1="83560" y1="66576" x2="82473" y2="68886"/>
                          <a14:foregroundMark x1="82880" y1="67935" x2="82065" y2="70109"/>
                          <a14:foregroundMark x1="82065" y1="70109" x2="80027" y2="72011"/>
                          <a14:foregroundMark x1="77310" y1="73913" x2="79891" y2="73777"/>
                          <a14:foregroundMark x1="80707" y1="72826" x2="77582" y2="75272"/>
                          <a14:foregroundMark x1="76766" y1="74864" x2="80571" y2="73234"/>
                          <a14:foregroundMark x1="81386" y1="70924" x2="81658" y2="71060"/>
                          <a14:foregroundMark x1="85190" y1="52717" x2="84239" y2="48505"/>
                          <a14:foregroundMark x1="84375" y1="48505" x2="85190" y2="52989"/>
                          <a14:foregroundMark x1="86957" y1="49592" x2="87500" y2="47147"/>
                          <a14:foregroundMark x1="85054" y1="40489" x2="88859" y2="44837"/>
                          <a14:foregroundMark x1="88859" y1="44837" x2="88859" y2="45380"/>
                          <a14:foregroundMark x1="86277" y1="40217" x2="89130" y2="45516"/>
                          <a14:foregroundMark x1="88859" y1="46332" x2="86005" y2="49049"/>
                          <a14:foregroundMark x1="88043" y1="47418" x2="89130" y2="45380"/>
                          <a14:foregroundMark x1="89266" y1="46739" x2="87364" y2="49049"/>
                          <a14:foregroundMark x1="88315" y1="47826" x2="88995" y2="44158"/>
                          <a14:foregroundMark x1="88179" y1="43071" x2="88451" y2="43614"/>
                          <a14:foregroundMark x1="88451" y1="42799" x2="89402" y2="44022"/>
                          <a14:foregroundMark x1="88179" y1="42663" x2="85598" y2="39538"/>
                          <a14:foregroundMark x1="85462" y1="39402" x2="88451" y2="42527"/>
                          <a14:foregroundMark x1="88859" y1="43071" x2="85462" y2="39946"/>
                          <a14:foregroundMark x1="85462" y1="39810" x2="88451" y2="42391"/>
                          <a14:foregroundMark x1="87364" y1="40761" x2="84647" y2="38859"/>
                          <a14:foregroundMark x1="82745" y1="35326" x2="84783" y2="39674"/>
                          <a14:foregroundMark x1="19158" y1="28804" x2="14946" y2="37092"/>
                          <a14:foregroundMark x1="18478" y1="26223" x2="13995" y2="30163"/>
                          <a14:foregroundMark x1="13995" y1="30163" x2="11957" y2="37908"/>
                          <a14:foregroundMark x1="11957" y1="37908" x2="19973" y2="44701"/>
                          <a14:foregroundMark x1="15897" y1="40217" x2="16984" y2="48098"/>
                          <a14:foregroundMark x1="15897" y1="44973" x2="16168" y2="50543"/>
                          <a14:foregroundMark x1="15489" y1="48505" x2="15625" y2="54484"/>
                          <a14:foregroundMark x1="15625" y1="54484" x2="15625" y2="54755"/>
                          <a14:foregroundMark x1="15625" y1="53261" x2="17799" y2="60190"/>
                          <a14:foregroundMark x1="17799" y1="60190" x2="18478" y2="61005"/>
                          <a14:foregroundMark x1="16984" y1="60190" x2="18207" y2="63723"/>
                          <a14:foregroundMark x1="15217" y1="54212" x2="19429" y2="64810"/>
                          <a14:foregroundMark x1="19022" y1="65217" x2="15897" y2="70516"/>
                          <a14:foregroundMark x1="15897" y1="70516" x2="22554" y2="71060"/>
                          <a14:foregroundMark x1="22554" y1="71060" x2="35054" y2="80435"/>
                          <a14:foregroundMark x1="35054" y1="80435" x2="40625" y2="82609"/>
                          <a14:foregroundMark x1="19158" y1="71739" x2="15625" y2="71875"/>
                          <a14:foregroundMark x1="15761" y1="70109" x2="16712" y2="68478"/>
                          <a14:foregroundMark x1="18071" y1="65761" x2="15897" y2="68478"/>
                          <a14:foregroundMark x1="15761" y1="67663" x2="15353" y2="69973"/>
                          <a14:foregroundMark x1="15489" y1="68071" x2="15082" y2="71739"/>
                          <a14:foregroundMark x1="15761" y1="68750" x2="14946" y2="70788"/>
                          <a14:foregroundMark x1="15761" y1="67935" x2="14810" y2="69973"/>
                          <a14:foregroundMark x1="16033" y1="67391" x2="15082" y2="69429"/>
                          <a14:foregroundMark x1="15082" y1="69973" x2="16848" y2="70245"/>
                          <a14:foregroundMark x1="82201" y1="69158" x2="80978" y2="71603"/>
                          <a14:foregroundMark x1="82201" y1="72147" x2="77989" y2="75272"/>
                          <a14:foregroundMark x1="83424" y1="66168" x2="85054" y2="62364"/>
                          <a14:foregroundMark x1="84647" y1="60598" x2="83424" y2="67663"/>
                          <a14:foregroundMark x1="83424" y1="67663" x2="86549" y2="64402"/>
                          <a14:foregroundMark x1="85054" y1="61005" x2="86549" y2="65489"/>
                          <a14:foregroundMark x1="84783" y1="59918" x2="87228" y2="63179"/>
                          <a14:foregroundMark x1="87228" y1="62500" x2="86141" y2="64674"/>
                          <a14:foregroundMark x1="85462" y1="61005" x2="87636" y2="62500"/>
                          <a14:foregroundMark x1="84375" y1="27853" x2="84783" y2="26766"/>
                          <a14:foregroundMark x1="85598" y1="26495" x2="85462" y2="29076"/>
                          <a14:foregroundMark x1="86413" y1="26087" x2="85598" y2="30027"/>
                          <a14:foregroundMark x1="86549" y1="28125" x2="83696" y2="32065"/>
                          <a14:foregroundMark x1="84783" y1="31658" x2="85326" y2="30978"/>
                          <a14:foregroundMark x1="80435" y1="26359" x2="77989" y2="23777"/>
                          <a14:foregroundMark x1="79348" y1="25000" x2="86277" y2="26087"/>
                          <a14:foregroundMark x1="27446" y1="21332" x2="28804" y2="22826"/>
                          <a14:foregroundMark x1="27310" y1="11685" x2="30571" y2="17935"/>
                          <a14:foregroundMark x1="30571" y1="17935" x2="30707" y2="18342"/>
                          <a14:foregroundMark x1="32609" y1="18886" x2="37092" y2="16712"/>
                          <a14:foregroundMark x1="30163" y1="14266" x2="31929" y2="17255"/>
                          <a14:foregroundMark x1="35870" y1="16168" x2="56658" y2="12364"/>
                          <a14:foregroundMark x1="56658" y1="12364" x2="76902" y2="22011"/>
                          <a14:foregroundMark x1="75000" y1="21196" x2="64538" y2="13723"/>
                          <a14:foregroundMark x1="61821" y1="13587" x2="74049" y2="19837"/>
                          <a14:foregroundMark x1="74049" y1="19837" x2="74049" y2="19837"/>
                          <a14:foregroundMark x1="13179" y1="29755" x2="11413" y2="36413"/>
                          <a14:foregroundMark x1="11413" y1="36413" x2="13043" y2="30571"/>
                          <a14:foregroundMark x1="13043" y1="30571" x2="16576" y2="27717"/>
                          <a14:foregroundMark x1="16440" y1="26630" x2="16304" y2="19973"/>
                          <a14:foregroundMark x1="16304" y1="19973" x2="16304" y2="23641"/>
                          <a14:foregroundMark x1="17527" y1="18478" x2="22826" y2="14946"/>
                          <a14:foregroundMark x1="22826" y1="14946" x2="26630" y2="14674"/>
                          <a14:foregroundMark x1="29484" y1="11821" x2="29891" y2="15897"/>
                          <a14:foregroundMark x1="20380" y1="15082" x2="16168" y2="19158"/>
                          <a14:foregroundMark x1="16168" y1="19158" x2="16033" y2="19565"/>
                          <a14:foregroundMark x1="19293" y1="16304" x2="26630" y2="12908"/>
                          <a14:foregroundMark x1="26630" y1="12908" x2="27853" y2="12772"/>
                          <a14:foregroundMark x1="27582" y1="11549" x2="30707" y2="13995"/>
                          <a14:foregroundMark x1="30571" y1="11957" x2="28668" y2="11549"/>
                          <a14:foregroundMark x1="28940" y1="11549" x2="30571" y2="13587"/>
                          <a14:foregroundMark x1="37772" y1="16304" x2="45245" y2="13451"/>
                          <a14:foregroundMark x1="45245" y1="13451" x2="53261" y2="12772"/>
                          <a14:foregroundMark x1="54755" y1="11549" x2="47826" y2="12092"/>
                          <a14:foregroundMark x1="47826" y1="12092" x2="36413" y2="15625"/>
                          <a14:foregroundMark x1="57201" y1="11821" x2="59375" y2="12500"/>
                          <a14:foregroundMark x1="65353" y1="14402" x2="73505" y2="19701"/>
                          <a14:foregroundMark x1="82880" y1="24864" x2="86413" y2="28261"/>
                          <a14:foregroundMark x1="83967" y1="27446" x2="85598" y2="26087"/>
                          <a14:foregroundMark x1="84375" y1="25000" x2="87092" y2="25951"/>
                          <a14:foregroundMark x1="86549" y1="25951" x2="84239" y2="28533"/>
                          <a14:foregroundMark x1="86549" y1="25000" x2="87228" y2="28940"/>
                          <a14:foregroundMark x1="87772" y1="25543" x2="87228" y2="29620"/>
                          <a14:foregroundMark x1="88315" y1="27038" x2="85462" y2="3029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331311" y="4724400"/>
              <a:ext cx="1884427" cy="1884427"/>
            </a:xfrm>
            <a:prstGeom prst="rect">
              <a:avLst/>
            </a:prstGeom>
          </p:spPr>
        </p:pic>
        <p:sp>
          <p:nvSpPr>
            <p:cNvPr id="2132" name="Rectangle: Rounded Corners 2131">
              <a:extLst>
                <a:ext uri="{FF2B5EF4-FFF2-40B4-BE49-F238E27FC236}">
                  <a16:creationId xmlns:a16="http://schemas.microsoft.com/office/drawing/2014/main" id="{D2687F3B-E93C-8F5E-6879-66644FED2A76}"/>
                </a:ext>
              </a:extLst>
            </p:cNvPr>
            <p:cNvSpPr/>
            <p:nvPr/>
          </p:nvSpPr>
          <p:spPr>
            <a:xfrm>
              <a:off x="6614773" y="5994991"/>
              <a:ext cx="1462427" cy="374777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Read now</a:t>
              </a:r>
            </a:p>
          </p:txBody>
        </p:sp>
      </p:grpSp>
      <p:grpSp>
        <p:nvGrpSpPr>
          <p:cNvPr id="2133" name="Group 2132">
            <a:extLst>
              <a:ext uri="{FF2B5EF4-FFF2-40B4-BE49-F238E27FC236}">
                <a16:creationId xmlns:a16="http://schemas.microsoft.com/office/drawing/2014/main" id="{9D27410A-FAE2-A620-943C-3C7A87759045}"/>
              </a:ext>
            </a:extLst>
          </p:cNvPr>
          <p:cNvGrpSpPr/>
          <p:nvPr/>
        </p:nvGrpSpPr>
        <p:grpSpPr>
          <a:xfrm>
            <a:off x="6553200" y="8334669"/>
            <a:ext cx="2188576" cy="2617560"/>
            <a:chOff x="6041024" y="2001773"/>
            <a:chExt cx="2188576" cy="2617560"/>
          </a:xfrm>
        </p:grpSpPr>
        <p:sp>
          <p:nvSpPr>
            <p:cNvPr id="2134" name="Rectangle: Rounded Corners 2133">
              <a:extLst>
                <a:ext uri="{FF2B5EF4-FFF2-40B4-BE49-F238E27FC236}">
                  <a16:creationId xmlns:a16="http://schemas.microsoft.com/office/drawing/2014/main" id="{CF70A4DC-5725-08B3-9674-C8DC60FF8AA7}"/>
                </a:ext>
              </a:extLst>
            </p:cNvPr>
            <p:cNvSpPr/>
            <p:nvPr/>
          </p:nvSpPr>
          <p:spPr>
            <a:xfrm rot="16200000">
              <a:off x="5826532" y="2216265"/>
              <a:ext cx="2617560" cy="2188576"/>
            </a:xfrm>
            <a:prstGeom prst="roundRect">
              <a:avLst>
                <a:gd name="adj" fmla="val 9832"/>
              </a:avLst>
            </a:prstGeom>
            <a:gradFill>
              <a:gsLst>
                <a:gs pos="0">
                  <a:srgbClr val="D9DBDC"/>
                </a:gs>
                <a:gs pos="100000">
                  <a:srgbClr val="15232F"/>
                </a:gs>
              </a:gsLst>
              <a:lin ang="0" scaled="0"/>
            </a:gradFill>
            <a:ln>
              <a:noFill/>
            </a:ln>
            <a:effectLst>
              <a:outerShdw blurRad="203200" dist="127000" dir="252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35" name="TextBox 2134">
              <a:extLst>
                <a:ext uri="{FF2B5EF4-FFF2-40B4-BE49-F238E27FC236}">
                  <a16:creationId xmlns:a16="http://schemas.microsoft.com/office/drawing/2014/main" id="{AA21CD70-F288-A682-82B9-BD0F72EA340A}"/>
                </a:ext>
              </a:extLst>
            </p:cNvPr>
            <p:cNvSpPr txBox="1"/>
            <p:nvPr/>
          </p:nvSpPr>
          <p:spPr>
            <a:xfrm>
              <a:off x="6130375" y="2296180"/>
              <a:ext cx="1884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CONTENT 2</a:t>
              </a:r>
              <a:endPara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36" name="TextBox 2135">
              <a:extLst>
                <a:ext uri="{FF2B5EF4-FFF2-40B4-BE49-F238E27FC236}">
                  <a16:creationId xmlns:a16="http://schemas.microsoft.com/office/drawing/2014/main" id="{3616A62A-D4CD-4C07-2762-19D19460BD0A}"/>
                </a:ext>
              </a:extLst>
            </p:cNvPr>
            <p:cNvSpPr txBox="1"/>
            <p:nvPr/>
          </p:nvSpPr>
          <p:spPr>
            <a:xfrm>
              <a:off x="6154460" y="2105521"/>
              <a:ext cx="785793" cy="38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Author</a:t>
              </a: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37" name="Picture 2136">
              <a:extLst>
                <a:ext uri="{FF2B5EF4-FFF2-40B4-BE49-F238E27FC236}">
                  <a16:creationId xmlns:a16="http://schemas.microsoft.com/office/drawing/2014/main" id="{6F48A9B9-9E9C-78F6-7149-57C2C5CF2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7609" b="91033" l="6658" r="92120">
                          <a14:foregroundMark x1="30978" y1="33967" x2="20380" y2="56250"/>
                          <a14:foregroundMark x1="26359" y1="30707" x2="31250" y2="48913"/>
                          <a14:foregroundMark x1="31250" y1="48913" x2="34239" y2="41712"/>
                          <a14:foregroundMark x1="30435" y1="35326" x2="47011" y2="72283"/>
                          <a14:foregroundMark x1="47011" y1="72283" x2="52853" y2="62772"/>
                          <a14:foregroundMark x1="49592" y1="55571" x2="55842" y2="73370"/>
                          <a14:foregroundMark x1="55842" y1="73370" x2="62364" y2="69973"/>
                          <a14:foregroundMark x1="59511" y1="62636" x2="47554" y2="77310"/>
                          <a14:foregroundMark x1="47554" y1="77310" x2="48370" y2="74592"/>
                          <a14:foregroundMark x1="31250" y1="68750" x2="14674" y2="74457"/>
                          <a14:foregroundMark x1="14674" y1="74457" x2="25951" y2="74864"/>
                          <a14:foregroundMark x1="36413" y1="77582" x2="48505" y2="85326"/>
                          <a14:foregroundMark x1="48505" y1="85326" x2="52989" y2="85598"/>
                          <a14:foregroundMark x1="41712" y1="80435" x2="41712" y2="89674"/>
                          <a14:foregroundMark x1="34783" y1="83152" x2="39946" y2="86957"/>
                          <a14:foregroundMark x1="30299" y1="86005" x2="28533" y2="87772"/>
                          <a14:foregroundMark x1="23777" y1="83832" x2="30027" y2="88723"/>
                          <a14:foregroundMark x1="26359" y1="84511" x2="34239" y2="87636"/>
                          <a14:foregroundMark x1="34375" y1="88859" x2="40217" y2="89674"/>
                          <a14:foregroundMark x1="45788" y1="88995" x2="44022" y2="89538"/>
                          <a14:foregroundMark x1="40082" y1="90082" x2="42663" y2="90217"/>
                          <a14:foregroundMark x1="57473" y1="74592" x2="71875" y2="72554"/>
                          <a14:foregroundMark x1="78261" y1="68478" x2="82880" y2="76223"/>
                          <a14:foregroundMark x1="79484" y1="72147" x2="64538" y2="84375"/>
                          <a14:foregroundMark x1="70788" y1="75951" x2="78804" y2="77717"/>
                          <a14:foregroundMark x1="78804" y1="77717" x2="82609" y2="75272"/>
                          <a14:foregroundMark x1="76359" y1="72418" x2="73913" y2="73234"/>
                          <a14:foregroundMark x1="72418" y1="77989" x2="68342" y2="83832"/>
                          <a14:foregroundMark x1="68342" y1="83832" x2="72962" y2="83696"/>
                          <a14:foregroundMark x1="78125" y1="80299" x2="68342" y2="86957"/>
                          <a14:foregroundMark x1="75815" y1="83152" x2="78397" y2="83560"/>
                          <a14:foregroundMark x1="81658" y1="80299" x2="83288" y2="79891"/>
                          <a14:foregroundMark x1="82065" y1="80435" x2="76359" y2="86005"/>
                          <a14:foregroundMark x1="76359" y1="86005" x2="76359" y2="86005"/>
                          <a14:foregroundMark x1="73370" y1="86685" x2="63859" y2="91033"/>
                          <a14:foregroundMark x1="13995" y1="65897" x2="11821" y2="58696"/>
                          <a14:foregroundMark x1="14946" y1="49049" x2="13995" y2="31658"/>
                          <a14:foregroundMark x1="16984" y1="24864" x2="18207" y2="47147"/>
                          <a14:foregroundMark x1="14674" y1="27853" x2="13859" y2="47011"/>
                          <a14:foregroundMark x1="15082" y1="28261" x2="12772" y2="38315"/>
                          <a14:foregroundMark x1="12772" y1="38315" x2="13451" y2="47690"/>
                          <a14:foregroundMark x1="12500" y1="30027" x2="10734" y2="42527"/>
                          <a14:foregroundMark x1="10734" y1="42527" x2="12500" y2="43342"/>
                          <a14:foregroundMark x1="11685" y1="30842" x2="12772" y2="41033"/>
                          <a14:foregroundMark x1="12772" y1="41033" x2="15897" y2="46467"/>
                          <a14:foregroundMark x1="14402" y1="44837" x2="11413" y2="70245"/>
                          <a14:foregroundMark x1="13451" y1="67527" x2="12636" y2="80027"/>
                          <a14:foregroundMark x1="14130" y1="64266" x2="9375" y2="52038"/>
                          <a14:foregroundMark x1="9375" y1="52038" x2="13995" y2="60054"/>
                          <a14:foregroundMark x1="13995" y1="60054" x2="13995" y2="60054"/>
                          <a14:foregroundMark x1="15761" y1="37908" x2="14810" y2="46739"/>
                          <a14:foregroundMark x1="10462" y1="34918" x2="11821" y2="41440"/>
                          <a14:foregroundMark x1="8832" y1="33016" x2="9918" y2="41848"/>
                          <a14:foregroundMark x1="10734" y1="36821" x2="7880" y2="39402"/>
                          <a14:foregroundMark x1="6929" y1="35734" x2="8560" y2="41712"/>
                          <a14:foregroundMark x1="8560" y1="41712" x2="8560" y2="41712"/>
                          <a14:foregroundMark x1="15897" y1="25000" x2="14946" y2="23505"/>
                          <a14:foregroundMark x1="14946" y1="26087" x2="23505" y2="34783"/>
                          <a14:foregroundMark x1="25408" y1="44701" x2="30707" y2="60190"/>
                          <a14:foregroundMark x1="30027" y1="60054" x2="23913" y2="50136"/>
                          <a14:foregroundMark x1="23913" y1="50136" x2="25679" y2="63587"/>
                          <a14:foregroundMark x1="25679" y1="63587" x2="26359" y2="64130"/>
                          <a14:foregroundMark x1="25951" y1="58696" x2="19701" y2="60598"/>
                          <a14:foregroundMark x1="17799" y1="62092" x2="15897" y2="61413"/>
                          <a14:foregroundMark x1="13315" y1="62772" x2="19973" y2="63723"/>
                          <a14:foregroundMark x1="57337" y1="55435" x2="68207" y2="60054"/>
                          <a14:foregroundMark x1="70109" y1="46875" x2="79212" y2="53261"/>
                          <a14:foregroundMark x1="79212" y1="53261" x2="83560" y2="53668"/>
                          <a14:foregroundMark x1="79076" y1="49049" x2="79484" y2="55571"/>
                          <a14:foregroundMark x1="79484" y1="55571" x2="77582" y2="58560"/>
                          <a14:foregroundMark x1="61821" y1="46603" x2="71467" y2="54620"/>
                          <a14:foregroundMark x1="69565" y1="47690" x2="62364" y2="46875"/>
                          <a14:foregroundMark x1="62364" y1="46875" x2="58288" y2="50000"/>
                          <a14:foregroundMark x1="60870" y1="48370" x2="68342" y2="34783"/>
                          <a14:foregroundMark x1="70516" y1="37500" x2="75408" y2="42527"/>
                          <a14:foregroundMark x1="75408" y1="42527" x2="75408" y2="41984"/>
                          <a14:foregroundMark x1="27174" y1="19565" x2="35870" y2="13859"/>
                          <a14:foregroundMark x1="35870" y1="13859" x2="43750" y2="11685"/>
                          <a14:foregroundMark x1="43750" y1="11685" x2="60734" y2="14946"/>
                          <a14:foregroundMark x1="60734" y1="14946" x2="73098" y2="25000"/>
                          <a14:foregroundMark x1="73098" y1="25000" x2="75679" y2="28533"/>
                          <a14:foregroundMark x1="78397" y1="20109" x2="81929" y2="33288"/>
                          <a14:foregroundMark x1="81929" y1="33288" x2="81793" y2="41304"/>
                          <a14:foregroundMark x1="78397" y1="36685" x2="85598" y2="53804"/>
                          <a14:foregroundMark x1="85054" y1="46060" x2="89538" y2="55707"/>
                          <a14:foregroundMark x1="89538" y1="55707" x2="89946" y2="59239"/>
                          <a14:foregroundMark x1="76359" y1="18207" x2="80707" y2="14538"/>
                          <a14:foregroundMark x1="78397" y1="11957" x2="78397" y2="11957"/>
                          <a14:foregroundMark x1="80027" y1="14130" x2="80027" y2="14130"/>
                          <a14:foregroundMark x1="81250" y1="11957" x2="81250" y2="11957"/>
                          <a14:foregroundMark x1="79755" y1="9647" x2="79755" y2="9647"/>
                          <a14:foregroundMark x1="79484" y1="7609" x2="79484" y2="7609"/>
                          <a14:foregroundMark x1="86005" y1="22011" x2="86005" y2="22011"/>
                          <a14:foregroundMark x1="89130" y1="18071" x2="89130" y2="18071"/>
                          <a14:foregroundMark x1="88451" y1="40353" x2="88451" y2="40353"/>
                          <a14:foregroundMark x1="90353" y1="41033" x2="87228" y2="39538"/>
                          <a14:foregroundMark x1="89130" y1="40217" x2="86549" y2="42663"/>
                          <a14:foregroundMark x1="89946" y1="41168" x2="90625" y2="41168"/>
                          <a14:foregroundMark x1="90625" y1="41168" x2="90625" y2="41168"/>
                          <a14:foregroundMark x1="72962" y1="59239" x2="73913" y2="67120"/>
                          <a14:foregroundMark x1="55978" y1="67120" x2="25815" y2="49728"/>
                          <a14:foregroundMark x1="22826" y1="14266" x2="22826" y2="30978"/>
                          <a14:foregroundMark x1="34647" y1="11549" x2="28940" y2="19158"/>
                          <a14:foregroundMark x1="21875" y1="12908" x2="22826" y2="13859"/>
                          <a14:foregroundMark x1="24864" y1="12636" x2="27038" y2="14402"/>
                          <a14:foregroundMark x1="26902" y1="12092" x2="27853" y2="14810"/>
                          <a14:foregroundMark x1="27038" y1="11821" x2="20788" y2="12500"/>
                          <a14:foregroundMark x1="20788" y1="12500" x2="18342" y2="25000"/>
                          <a14:foregroundMark x1="13995" y1="24049" x2="14266" y2="21739"/>
                          <a14:foregroundMark x1="35462" y1="9918" x2="44022" y2="8152"/>
                          <a14:foregroundMark x1="44022" y1="8152" x2="52446" y2="9783"/>
                          <a14:foregroundMark x1="52446" y1="9783" x2="67935" y2="18342"/>
                          <a14:foregroundMark x1="63315" y1="11685" x2="66168" y2="14266"/>
                          <a14:foregroundMark x1="88315" y1="26223" x2="87772" y2="24728"/>
                          <a14:foregroundMark x1="9375" y1="60734" x2="8696" y2="62228"/>
                          <a14:foregroundMark x1="9647" y1="59918" x2="10734" y2="63859"/>
                          <a14:foregroundMark x1="10870" y1="63315" x2="12908" y2="67120"/>
                          <a14:foregroundMark x1="11141" y1="62364" x2="13315" y2="68207"/>
                          <a14:foregroundMark x1="12636" y1="70652" x2="12772" y2="74049"/>
                          <a14:foregroundMark x1="91848" y1="80571" x2="89946" y2="80571"/>
                          <a14:foregroundMark x1="88179" y1="79212" x2="85326" y2="82473"/>
                          <a14:foregroundMark x1="89946" y1="70245" x2="89946" y2="75136"/>
                          <a14:foregroundMark x1="89946" y1="76630" x2="91033" y2="80707"/>
                          <a14:foregroundMark x1="91848" y1="79348" x2="91033" y2="78397"/>
                          <a14:foregroundMark x1="92120" y1="78940" x2="92120" y2="78940"/>
                          <a14:foregroundMark x1="92120" y1="78397" x2="91033" y2="79620"/>
                          <a14:foregroundMark x1="79891" y1="13723" x2="79891" y2="13723"/>
                          <a14:foregroundMark x1="80027" y1="13315" x2="80027" y2="133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21372" y="2667000"/>
              <a:ext cx="1647309" cy="1647309"/>
            </a:xfrm>
            <a:prstGeom prst="rect">
              <a:avLst/>
            </a:prstGeom>
          </p:spPr>
        </p:pic>
        <p:sp>
          <p:nvSpPr>
            <p:cNvPr id="2138" name="Rectangle: Rounded Corners 2137">
              <a:extLst>
                <a:ext uri="{FF2B5EF4-FFF2-40B4-BE49-F238E27FC236}">
                  <a16:creationId xmlns:a16="http://schemas.microsoft.com/office/drawing/2014/main" id="{98A0DC4F-8ED2-7BA6-CC01-947B8FF5728C}"/>
                </a:ext>
              </a:extLst>
            </p:cNvPr>
            <p:cNvSpPr/>
            <p:nvPr/>
          </p:nvSpPr>
          <p:spPr>
            <a:xfrm>
              <a:off x="6209039" y="4002787"/>
              <a:ext cx="1462427" cy="428745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Read now</a:t>
              </a:r>
            </a:p>
          </p:txBody>
        </p:sp>
      </p:grpSp>
      <p:grpSp>
        <p:nvGrpSpPr>
          <p:cNvPr id="2139" name="Group 2138">
            <a:extLst>
              <a:ext uri="{FF2B5EF4-FFF2-40B4-BE49-F238E27FC236}">
                <a16:creationId xmlns:a16="http://schemas.microsoft.com/office/drawing/2014/main" id="{2632D09A-575D-40CF-F6F2-393C48D874A1}"/>
              </a:ext>
            </a:extLst>
          </p:cNvPr>
          <p:cNvGrpSpPr/>
          <p:nvPr/>
        </p:nvGrpSpPr>
        <p:grpSpPr>
          <a:xfrm>
            <a:off x="9108273" y="8355241"/>
            <a:ext cx="2188576" cy="2617559"/>
            <a:chOff x="8443697" y="2001772"/>
            <a:chExt cx="2188576" cy="2617559"/>
          </a:xfrm>
        </p:grpSpPr>
        <p:sp>
          <p:nvSpPr>
            <p:cNvPr id="2140" name="Rectangle: Rounded Corners 2139">
              <a:extLst>
                <a:ext uri="{FF2B5EF4-FFF2-40B4-BE49-F238E27FC236}">
                  <a16:creationId xmlns:a16="http://schemas.microsoft.com/office/drawing/2014/main" id="{6EECAB3D-BD5B-BA2A-417B-712397C65046}"/>
                </a:ext>
              </a:extLst>
            </p:cNvPr>
            <p:cNvSpPr/>
            <p:nvPr/>
          </p:nvSpPr>
          <p:spPr>
            <a:xfrm rot="16200000">
              <a:off x="8229205" y="2216264"/>
              <a:ext cx="2617559" cy="2188576"/>
            </a:xfrm>
            <a:prstGeom prst="roundRect">
              <a:avLst>
                <a:gd name="adj" fmla="val 9832"/>
              </a:avLst>
            </a:prstGeom>
            <a:gradFill>
              <a:gsLst>
                <a:gs pos="0">
                  <a:srgbClr val="E4D2C6"/>
                </a:gs>
                <a:gs pos="100000">
                  <a:srgbClr val="C39F81"/>
                </a:gs>
              </a:gsLst>
              <a:lin ang="0" scaled="0"/>
            </a:gradFill>
            <a:ln>
              <a:noFill/>
            </a:ln>
            <a:effectLst>
              <a:outerShdw blurRad="203200" dist="127000" dir="252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1" name="TextBox 2140">
              <a:extLst>
                <a:ext uri="{FF2B5EF4-FFF2-40B4-BE49-F238E27FC236}">
                  <a16:creationId xmlns:a16="http://schemas.microsoft.com/office/drawing/2014/main" id="{6805A9F0-578D-27A0-4EE4-9A35CD79F3C0}"/>
                </a:ext>
              </a:extLst>
            </p:cNvPr>
            <p:cNvSpPr txBox="1"/>
            <p:nvPr/>
          </p:nvSpPr>
          <p:spPr>
            <a:xfrm>
              <a:off x="8533048" y="2296179"/>
              <a:ext cx="1884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CONTENT 3</a:t>
              </a:r>
              <a:endPara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2" name="TextBox 2141">
              <a:extLst>
                <a:ext uri="{FF2B5EF4-FFF2-40B4-BE49-F238E27FC236}">
                  <a16:creationId xmlns:a16="http://schemas.microsoft.com/office/drawing/2014/main" id="{9E48FB22-4524-D26F-1351-2470410ACEFB}"/>
                </a:ext>
              </a:extLst>
            </p:cNvPr>
            <p:cNvSpPr txBox="1"/>
            <p:nvPr/>
          </p:nvSpPr>
          <p:spPr>
            <a:xfrm>
              <a:off x="8557133" y="2105520"/>
              <a:ext cx="785793" cy="38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Author</a:t>
              </a: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43" name="Picture 2142">
              <a:extLst>
                <a:ext uri="{FF2B5EF4-FFF2-40B4-BE49-F238E27FC236}">
                  <a16:creationId xmlns:a16="http://schemas.microsoft.com/office/drawing/2014/main" id="{7C137F9D-9B4F-6326-0605-7F83B1FB4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212" b="96332" l="4620" r="96332">
                          <a14:foregroundMark x1="28804" y1="8152" x2="27310" y2="13587"/>
                          <a14:foregroundMark x1="27989" y1="11277" x2="38723" y2="25951"/>
                          <a14:foregroundMark x1="38723" y1="25951" x2="40625" y2="26359"/>
                          <a14:foregroundMark x1="38043" y1="22826" x2="43478" y2="28668"/>
                          <a14:foregroundMark x1="43478" y1="28668" x2="52989" y2="32609"/>
                          <a14:foregroundMark x1="54620" y1="30707" x2="51359" y2="45788"/>
                          <a14:foregroundMark x1="53668" y1="32201" x2="55978" y2="18342"/>
                          <a14:foregroundMark x1="50815" y1="13451" x2="77174" y2="22962"/>
                          <a14:foregroundMark x1="69022" y1="24457" x2="56929" y2="28397"/>
                          <a14:foregroundMark x1="56250" y1="15217" x2="46739" y2="15489"/>
                          <a14:foregroundMark x1="46739" y1="15489" x2="38451" y2="22826"/>
                          <a14:foregroundMark x1="43071" y1="21332" x2="44158" y2="19022"/>
                          <a14:foregroundMark x1="51359" y1="18342" x2="32745" y2="11821"/>
                          <a14:foregroundMark x1="48234" y1="11685" x2="41304" y2="11277"/>
                          <a14:foregroundMark x1="32745" y1="11141" x2="62092" y2="12500"/>
                          <a14:foregroundMark x1="73777" y1="16712" x2="69837" y2="18478"/>
                          <a14:foregroundMark x1="62908" y1="21603" x2="64266" y2="28940"/>
                          <a14:foregroundMark x1="64266" y1="28940" x2="64538" y2="28533"/>
                          <a14:foregroundMark x1="62636" y1="22962" x2="68614" y2="24185"/>
                          <a14:foregroundMark x1="55571" y1="17663" x2="63995" y2="20652"/>
                          <a14:foregroundMark x1="43478" y1="16440" x2="62500" y2="19158"/>
                          <a14:foregroundMark x1="61141" y1="18750" x2="67799" y2="24321"/>
                          <a14:foregroundMark x1="67799" y1="24321" x2="71332" y2="24185"/>
                          <a14:foregroundMark x1="44973" y1="16168" x2="63451" y2="21060"/>
                          <a14:foregroundMark x1="53940" y1="18207" x2="50679" y2="16304"/>
                          <a14:foregroundMark x1="51223" y1="16576" x2="57609" y2="20652"/>
                          <a14:foregroundMark x1="57609" y1="20652" x2="58424" y2="19565"/>
                          <a14:foregroundMark x1="55163" y1="15217" x2="62772" y2="16712"/>
                          <a14:foregroundMark x1="60462" y1="15761" x2="60598" y2="18207"/>
                          <a14:foregroundMark x1="57880" y1="16712" x2="58696" y2="18886"/>
                          <a14:foregroundMark x1="57745" y1="18207" x2="59103" y2="26630"/>
                          <a14:foregroundMark x1="59103" y1="26630" x2="55571" y2="36685"/>
                          <a14:foregroundMark x1="49321" y1="56250" x2="52989" y2="57201"/>
                          <a14:foregroundMark x1="54348" y1="53533" x2="52446" y2="61413"/>
                          <a14:foregroundMark x1="38587" y1="61277" x2="50408" y2="62636"/>
                          <a14:foregroundMark x1="50543" y1="62636" x2="50136" y2="70788"/>
                          <a14:foregroundMark x1="50136" y1="70788" x2="51766" y2="69022"/>
                          <a14:foregroundMark x1="45788" y1="63723" x2="57473" y2="69293"/>
                          <a14:foregroundMark x1="57473" y1="69293" x2="62908" y2="64946"/>
                          <a14:foregroundMark x1="60326" y1="63723" x2="64266" y2="65489"/>
                          <a14:foregroundMark x1="63451" y1="63043" x2="64266" y2="72011"/>
                          <a14:foregroundMark x1="64266" y1="72011" x2="67663" y2="66304"/>
                          <a14:foregroundMark x1="66168" y1="63995" x2="68342" y2="71196"/>
                          <a14:foregroundMark x1="68342" y1="71196" x2="68207" y2="70245"/>
                          <a14:foregroundMark x1="59783" y1="63995" x2="64946" y2="72418"/>
                          <a14:foregroundMark x1="64946" y1="72418" x2="68342" y2="70652"/>
                          <a14:foregroundMark x1="64538" y1="71196" x2="54348" y2="78804"/>
                          <a14:foregroundMark x1="54348" y1="78804" x2="50679" y2="76223"/>
                          <a14:foregroundMark x1="44701" y1="66304" x2="42527" y2="68750"/>
                          <a14:foregroundMark x1="41168" y1="63315" x2="44973" y2="75408"/>
                          <a14:foregroundMark x1="43750" y1="72962" x2="40082" y2="75951"/>
                          <a14:foregroundMark x1="27310" y1="79212" x2="26630" y2="81386"/>
                          <a14:foregroundMark x1="22690" y1="80163" x2="24864" y2="82609"/>
                          <a14:foregroundMark x1="20245" y1="79212" x2="24457" y2="85462"/>
                          <a14:foregroundMark x1="19837" y1="82065" x2="33560" y2="91576"/>
                          <a14:foregroundMark x1="33560" y1="91576" x2="40625" y2="93207"/>
                          <a14:foregroundMark x1="46060" y1="91984" x2="50679" y2="91984"/>
                          <a14:foregroundMark x1="50679" y1="91984" x2="67935" y2="88995"/>
                          <a14:foregroundMark x1="69973" y1="88043" x2="74864" y2="83152"/>
                          <a14:foregroundMark x1="76087" y1="81386" x2="78261" y2="69022"/>
                          <a14:foregroundMark x1="78804" y1="62772" x2="89130" y2="56522"/>
                          <a14:foregroundMark x1="86957" y1="53533" x2="45924" y2="73641"/>
                          <a14:foregroundMark x1="50408" y1="67935" x2="59103" y2="60870"/>
                          <a14:foregroundMark x1="62500" y1="59239" x2="63995" y2="66168"/>
                          <a14:foregroundMark x1="57065" y1="67120" x2="60462" y2="60598"/>
                          <a14:foregroundMark x1="61685" y1="61957" x2="63723" y2="66984"/>
                          <a14:foregroundMark x1="76495" y1="16033" x2="90897" y2="36141"/>
                          <a14:foregroundMark x1="88859" y1="42391" x2="88043" y2="36549"/>
                          <a14:foregroundMark x1="88179" y1="36685" x2="95443" y2="46656"/>
                          <a14:foregroundMark x1="95140" y1="46669" x2="92120" y2="43750"/>
                          <a14:foregroundMark x1="13043" y1="28804" x2="9783" y2="38315"/>
                          <a14:foregroundMark x1="10462" y1="34918" x2="8424" y2="41576"/>
                          <a14:foregroundMark x1="8967" y1="41984" x2="6386" y2="55707"/>
                          <a14:foregroundMark x1="6386" y1="55707" x2="6386" y2="55707"/>
                          <a14:foregroundMark x1="6386" y1="55571" x2="7880" y2="59239"/>
                          <a14:foregroundMark x1="8288" y1="60598" x2="12092" y2="69158"/>
                          <a14:foregroundMark x1="19293" y1="27310" x2="20516" y2="26359"/>
                          <a14:foregroundMark x1="16440" y1="35190" x2="14266" y2="34783"/>
                          <a14:foregroundMark x1="12364" y1="33696" x2="9511" y2="37228"/>
                          <a14:foregroundMark x1="9239" y1="35598" x2="11141" y2="37092"/>
                          <a14:foregroundMark x1="11141" y1="36957" x2="13315" y2="37500"/>
                          <a14:foregroundMark x1="10054" y1="35054" x2="15353" y2="38451"/>
                          <a14:foregroundMark x1="14266" y1="37092" x2="12228" y2="36549"/>
                          <a14:foregroundMark x1="86005" y1="83967" x2="88179" y2="84239"/>
                          <a14:foregroundMark x1="48098" y1="75543" x2="50815" y2="78668"/>
                          <a14:foregroundMark x1="38451" y1="72554" x2="35734" y2="76223"/>
                          <a14:foregroundMark x1="9647" y1="87500" x2="11005" y2="87772"/>
                          <a14:foregroundMark x1="12908" y1="88315" x2="13451" y2="88315"/>
                          <a14:foregroundMark x1="19293" y1="92391" x2="21060" y2="91984"/>
                          <a14:foregroundMark x1="5027" y1="68342" x2="5978" y2="66576"/>
                          <a14:foregroundMark x1="81733" y1="84828" x2="80271" y2="86844"/>
                          <a14:foregroundMark x1="55820" y1="5271" x2="63430" y2="8574"/>
                          <a14:foregroundMark x1="72928" y1="11069" x2="73370" y2="11277"/>
                          <a14:foregroundMark x1="22011" y1="8424" x2="19565" y2="11957"/>
                          <a14:foregroundMark x1="18886" y1="14946" x2="17799" y2="19429"/>
                          <a14:foregroundMark x1="18118" y1="16823" x2="9239" y2="29620"/>
                          <a14:foregroundMark x1="18478" y1="16304" x2="18571" y2="16170"/>
                          <a14:foregroundMark x1="12561" y1="12627" x2="14402" y2="15082"/>
                          <a14:foregroundMark x1="12072" y1="11865" x2="11141" y2="14402"/>
                          <a14:foregroundMark x1="12908" y1="8832" x2="12908" y2="8832"/>
                          <a14:foregroundMark x1="10462" y1="12772" x2="15217" y2="14538"/>
                          <a14:foregroundMark x1="11957" y1="21196" x2="12908" y2="21196"/>
                          <a14:foregroundMark x1="87543" y1="17342" x2="87364" y2="17120"/>
                          <a14:foregroundMark x1="94109" y1="60557" x2="94909" y2="55666"/>
                          <a14:foregroundMark x1="95444" y1="46656" x2="92862" y2="31593"/>
                          <a14:foregroundMark x1="94973" y1="44022" x2="96322" y2="46616"/>
                          <a14:foregroundMark x1="93886" y1="53533" x2="93342" y2="58560"/>
                          <a14:foregroundMark x1="85190" y1="72826" x2="79212" y2="79076"/>
                          <a14:foregroundMark x1="73913" y1="91440" x2="71451" y2="92214"/>
                          <a14:foregroundMark x1="24728" y1="91440" x2="27174" y2="92527"/>
                          <a14:foregroundMark x1="31488" y1="93455" x2="32473" y2="93614"/>
                          <a14:foregroundMark x1="30682" y1="94293" x2="31522" y2="94293"/>
                          <a14:foregroundMark x1="41525" y1="95783" x2="43342" y2="95245"/>
                          <a14:foregroundMark x1="12772" y1="8967" x2="12772" y2="8967"/>
                          <a14:foregroundMark x1="12364" y1="7880" x2="12364" y2="7880"/>
                          <a14:backgroundMark x1="27717" y1="93614" x2="30027" y2="94973"/>
                          <a14:backgroundMark x1="33696" y1="96603" x2="37500" y2="98098"/>
                          <a14:backgroundMark x1="40625" y1="96875" x2="37500" y2="95652"/>
                          <a14:backgroundMark x1="38859" y1="96603" x2="40761" y2="96875"/>
                          <a14:backgroundMark x1="72283" y1="92935" x2="72147" y2="93478"/>
                          <a14:backgroundMark x1="72147" y1="93342" x2="69429" y2="93207"/>
                          <a14:backgroundMark x1="77853" y1="91033" x2="77853" y2="91033"/>
                          <a14:backgroundMark x1="78804" y1="87364" x2="78804" y2="87364"/>
                          <a14:backgroundMark x1="77717" y1="89674" x2="77717" y2="89674"/>
                          <a14:backgroundMark x1="78397" y1="89946" x2="79755" y2="91848"/>
                          <a14:backgroundMark x1="78533" y1="89130" x2="78533" y2="91033"/>
                          <a14:backgroundMark x1="79076" y1="87228" x2="80163" y2="90489"/>
                          <a14:backgroundMark x1="81929" y1="84375" x2="83288" y2="83152"/>
                          <a14:backgroundMark x1="84783" y1="81658" x2="85326" y2="80842"/>
                          <a14:backgroundMark x1="85326" y1="80571" x2="83016" y2="81793"/>
                          <a14:backgroundMark x1="90625" y1="72554" x2="86685" y2="78533"/>
                          <a14:backgroundMark x1="85734" y1="79891" x2="87228" y2="78261"/>
                          <a14:backgroundMark x1="86685" y1="78804" x2="84647" y2="80978"/>
                          <a14:backgroundMark x1="92799" y1="65625" x2="93478" y2="65489"/>
                          <a14:backgroundMark x1="94565" y1="64266" x2="93614" y2="63451"/>
                          <a14:backgroundMark x1="97011" y1="49728" x2="97283" y2="50815"/>
                          <a14:backgroundMark x1="96603" y1="46603" x2="97011" y2="55571"/>
                          <a14:backgroundMark x1="87908" y1="20924" x2="90761" y2="23913"/>
                          <a14:backgroundMark x1="91848" y1="27310" x2="94158" y2="30842"/>
                          <a14:backgroundMark x1="94973" y1="33424" x2="93614" y2="31386"/>
                          <a14:backgroundMark x1="89402" y1="22554" x2="93207" y2="27310"/>
                          <a14:backgroundMark x1="88587" y1="19429" x2="89402" y2="17255"/>
                          <a14:backgroundMark x1="88179" y1="19973" x2="88723" y2="19022"/>
                          <a14:backgroundMark x1="88723" y1="19293" x2="88995" y2="19293"/>
                          <a14:backgroundMark x1="87908" y1="19701" x2="89946" y2="18342"/>
                          <a14:backgroundMark x1="88179" y1="18207" x2="88043" y2="19701"/>
                          <a14:backgroundMark x1="88995" y1="17527" x2="88587" y2="18071"/>
                          <a14:backgroundMark x1="88587" y1="16984" x2="89266" y2="18886"/>
                          <a14:backgroundMark x1="88723" y1="18342" x2="88723" y2="18342"/>
                          <a14:backgroundMark x1="64946" y1="6793" x2="70788" y2="9239"/>
                          <a14:backgroundMark x1="70652" y1="9103" x2="73370" y2="10598"/>
                          <a14:backgroundMark x1="37772" y1="5571" x2="34918" y2="6929"/>
                          <a14:backgroundMark x1="10870" y1="11141" x2="12364" y2="9511"/>
                          <a14:backgroundMark x1="12772" y1="10190" x2="11005" y2="10190"/>
                          <a14:backgroundMark x1="18342" y1="16848" x2="18614" y2="15353"/>
                          <a14:backgroundMark x1="33288" y1="8424" x2="34511" y2="6250"/>
                          <a14:backgroundMark x1="33696" y1="7065" x2="33967" y2="8152"/>
                          <a14:backgroundMark x1="41440" y1="5435" x2="42935" y2="5027"/>
                          <a14:backgroundMark x1="43750" y1="4620" x2="50951" y2="4891"/>
                          <a14:backgroundMark x1="51359" y1="4891" x2="55978" y2="5027"/>
                          <a14:backgroundMark x1="49049" y1="4891" x2="51359" y2="5299"/>
                          <a14:backgroundMark x1="39266" y1="4076" x2="41984" y2="4620"/>
                          <a14:backgroundMark x1="63451" y1="6929" x2="64266" y2="5842"/>
                          <a14:backgroundMark x1="64402" y1="5435" x2="65353" y2="6250"/>
                          <a14:backgroundMark x1="36957" y1="6250" x2="40082" y2="4620"/>
                          <a14:backgroundMark x1="42120" y1="4755" x2="43614" y2="4348"/>
                          <a14:backgroundMark x1="43342" y1="4620" x2="43478" y2="4755"/>
                          <a14:backgroundMark x1="91576" y1="70109" x2="93478" y2="66033"/>
                          <a14:backgroundMark x1="92391" y1="66984" x2="91440" y2="72554"/>
                          <a14:backgroundMark x1="92799" y1="69158" x2="95516" y2="63315"/>
                          <a14:backgroundMark x1="94158" y1="63179" x2="90761" y2="69429"/>
                          <a14:backgroundMark x1="95516" y1="61549" x2="93207" y2="64266"/>
                          <a14:backgroundMark x1="92527" y1="68071" x2="92935" y2="73777"/>
                          <a14:backgroundMark x1="91440" y1="72690" x2="91440" y2="7296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91129" y="2712242"/>
              <a:ext cx="1700671" cy="1700671"/>
            </a:xfrm>
            <a:prstGeom prst="rect">
              <a:avLst/>
            </a:prstGeom>
          </p:spPr>
        </p:pic>
        <p:sp>
          <p:nvSpPr>
            <p:cNvPr id="2144" name="Rectangle: Rounded Corners 2143">
              <a:extLst>
                <a:ext uri="{FF2B5EF4-FFF2-40B4-BE49-F238E27FC236}">
                  <a16:creationId xmlns:a16="http://schemas.microsoft.com/office/drawing/2014/main" id="{ECFAC5EE-CD50-3D67-EA20-56913C84ACAA}"/>
                </a:ext>
              </a:extLst>
            </p:cNvPr>
            <p:cNvSpPr/>
            <p:nvPr/>
          </p:nvSpPr>
          <p:spPr>
            <a:xfrm>
              <a:off x="8611712" y="4002786"/>
              <a:ext cx="1462427" cy="428745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Read now</a:t>
              </a:r>
            </a:p>
          </p:txBody>
        </p:sp>
      </p:grpSp>
      <p:grpSp>
        <p:nvGrpSpPr>
          <p:cNvPr id="2145" name="Group 2144">
            <a:extLst>
              <a:ext uri="{FF2B5EF4-FFF2-40B4-BE49-F238E27FC236}">
                <a16:creationId xmlns:a16="http://schemas.microsoft.com/office/drawing/2014/main" id="{34FD4198-1B05-9733-9FC0-8671B185198C}"/>
              </a:ext>
            </a:extLst>
          </p:cNvPr>
          <p:cNvGrpSpPr/>
          <p:nvPr/>
        </p:nvGrpSpPr>
        <p:grpSpPr>
          <a:xfrm>
            <a:off x="1011824" y="10544469"/>
            <a:ext cx="2188576" cy="2485731"/>
            <a:chOff x="1011824" y="4191000"/>
            <a:chExt cx="2188576" cy="2485731"/>
          </a:xfrm>
        </p:grpSpPr>
        <p:sp>
          <p:nvSpPr>
            <p:cNvPr id="2146" name="Rectangle: Rounded Corners 2145">
              <a:extLst>
                <a:ext uri="{FF2B5EF4-FFF2-40B4-BE49-F238E27FC236}">
                  <a16:creationId xmlns:a16="http://schemas.microsoft.com/office/drawing/2014/main" id="{EE5EAF9C-47BF-6052-339D-EDCE83D3730D}"/>
                </a:ext>
              </a:extLst>
            </p:cNvPr>
            <p:cNvSpPr/>
            <p:nvPr/>
          </p:nvSpPr>
          <p:spPr>
            <a:xfrm rot="16200000">
              <a:off x="863246" y="4339578"/>
              <a:ext cx="2485731" cy="2188576"/>
            </a:xfrm>
            <a:prstGeom prst="roundRect">
              <a:avLst>
                <a:gd name="adj" fmla="val 9832"/>
              </a:avLst>
            </a:prstGeom>
            <a:gradFill>
              <a:gsLst>
                <a:gs pos="0">
                  <a:srgbClr val="C1D6E5"/>
                </a:gs>
                <a:gs pos="100000">
                  <a:srgbClr val="3CA3C1"/>
                </a:gs>
              </a:gsLst>
              <a:lin ang="0" scaled="0"/>
            </a:gradFill>
            <a:ln>
              <a:noFill/>
            </a:ln>
            <a:effectLst>
              <a:outerShdw blurRad="203200" dist="127000" dir="252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7" name="TextBox 2146">
              <a:extLst>
                <a:ext uri="{FF2B5EF4-FFF2-40B4-BE49-F238E27FC236}">
                  <a16:creationId xmlns:a16="http://schemas.microsoft.com/office/drawing/2014/main" id="{150838D2-FAAD-D34D-FD7B-DBAE8BA600AC}"/>
                </a:ext>
              </a:extLst>
            </p:cNvPr>
            <p:cNvSpPr txBox="1"/>
            <p:nvPr/>
          </p:nvSpPr>
          <p:spPr>
            <a:xfrm>
              <a:off x="1101175" y="4429779"/>
              <a:ext cx="1884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CONTENT 2</a:t>
              </a:r>
              <a:endPara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48" name="Picture 2147">
              <a:extLst>
                <a:ext uri="{FF2B5EF4-FFF2-40B4-BE49-F238E27FC236}">
                  <a16:creationId xmlns:a16="http://schemas.microsoft.com/office/drawing/2014/main" id="{B5722447-670B-05E0-EC47-5AEDF16DA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658" b="93207" l="8560" r="93071">
                          <a14:foregroundMark x1="22826" y1="40761" x2="25543" y2="59783"/>
                          <a14:foregroundMark x1="29076" y1="42391" x2="50272" y2="81114"/>
                          <a14:foregroundMark x1="41848" y1="52174" x2="41576" y2="62772"/>
                          <a14:foregroundMark x1="35598" y1="61005" x2="28397" y2="69293"/>
                          <a14:foregroundMark x1="21739" y1="60190" x2="19837" y2="72554"/>
                          <a14:foregroundMark x1="12500" y1="60598" x2="13587" y2="64130"/>
                          <a14:foregroundMark x1="11141" y1="61141" x2="11957" y2="63859"/>
                          <a14:foregroundMark x1="9647" y1="61685" x2="13043" y2="65489"/>
                          <a14:foregroundMark x1="11141" y1="62908" x2="17120" y2="61821"/>
                          <a14:foregroundMark x1="17391" y1="55571" x2="25543" y2="68207"/>
                          <a14:foregroundMark x1="25543" y1="68207" x2="26766" y2="68207"/>
                          <a14:foregroundMark x1="17120" y1="43614" x2="23098" y2="53940"/>
                          <a14:foregroundMark x1="23098" y1="53940" x2="29212" y2="56793"/>
                          <a14:foregroundMark x1="27174" y1="48505" x2="33424" y2="58832"/>
                          <a14:foregroundMark x1="33424" y1="58832" x2="38315" y2="62092"/>
                          <a14:foregroundMark x1="37908" y1="61141" x2="34918" y2="76087"/>
                          <a14:foregroundMark x1="34918" y1="76087" x2="31250" y2="75951"/>
                          <a14:foregroundMark x1="27989" y1="73777" x2="26087" y2="80299"/>
                          <a14:foregroundMark x1="23505" y1="78261" x2="30571" y2="79484"/>
                          <a14:foregroundMark x1="36005" y1="77582" x2="39946" y2="78668"/>
                          <a14:foregroundMark x1="19293" y1="72554" x2="22962" y2="78261"/>
                          <a14:foregroundMark x1="22962" y1="78261" x2="27989" y2="80435"/>
                          <a14:foregroundMark x1="34375" y1="71603" x2="63587" y2="83424"/>
                          <a14:foregroundMark x1="64674" y1="78940" x2="69565" y2="87636"/>
                          <a14:foregroundMark x1="65217" y1="76902" x2="67120" y2="81386"/>
                          <a14:foregroundMark x1="66576" y1="75815" x2="64402" y2="74457"/>
                          <a14:foregroundMark x1="60870" y1="71467" x2="64130" y2="77174"/>
                          <a14:foregroundMark x1="64130" y1="77174" x2="65897" y2="76223"/>
                          <a14:foregroundMark x1="63995" y1="72554" x2="60054" y2="58152"/>
                          <a14:foregroundMark x1="58152" y1="44293" x2="63587" y2="31929"/>
                          <a14:foregroundMark x1="63723" y1="31929" x2="70380" y2="33424"/>
                          <a14:foregroundMark x1="70380" y1="33424" x2="69837" y2="65353"/>
                          <a14:foregroundMark x1="69837" y1="65353" x2="31250" y2="40897"/>
                          <a14:foregroundMark x1="31250" y1="40897" x2="50543" y2="55435"/>
                          <a14:foregroundMark x1="50543" y1="55435" x2="50679" y2="63043"/>
                          <a14:foregroundMark x1="63043" y1="42391" x2="75815" y2="51766"/>
                          <a14:foregroundMark x1="74728" y1="53533" x2="65082" y2="62908"/>
                          <a14:foregroundMark x1="65082" y1="62908" x2="55571" y2="48234"/>
                          <a14:foregroundMark x1="55571" y1="48234" x2="47826" y2="56386"/>
                          <a14:foregroundMark x1="47826" y1="56386" x2="41440" y2="49049"/>
                          <a14:foregroundMark x1="41440" y1="49049" x2="53804" y2="38859"/>
                          <a14:foregroundMark x1="53804" y1="38859" x2="58967" y2="55842"/>
                          <a14:foregroundMark x1="58967" y1="55842" x2="54620" y2="67391"/>
                          <a14:foregroundMark x1="54620" y1="67391" x2="36549" y2="66712"/>
                          <a14:foregroundMark x1="36549" y1="66712" x2="27717" y2="71332"/>
                          <a14:foregroundMark x1="27717" y1="71332" x2="40082" y2="75272"/>
                          <a14:foregroundMark x1="61821" y1="19973" x2="69973" y2="22418"/>
                          <a14:foregroundMark x1="69973" y1="22418" x2="82201" y2="32201"/>
                          <a14:foregroundMark x1="82201" y1="32201" x2="87228" y2="48913"/>
                          <a14:foregroundMark x1="87228" y1="48913" x2="86962" y2="64256"/>
                          <a14:foregroundMark x1="81198" y1="72995" x2="75543" y2="71332"/>
                          <a14:foregroundMark x1="67391" y1="34103" x2="77989" y2="74185"/>
                          <a14:foregroundMark x1="79076" y1="75543" x2="72147" y2="84918"/>
                          <a14:foregroundMark x1="74864" y1="75136" x2="74592" y2="82880"/>
                          <a14:foregroundMark x1="60190" y1="73234" x2="61957" y2="79891"/>
                          <a14:foregroundMark x1="61821" y1="76223" x2="62772" y2="77310"/>
                          <a14:foregroundMark x1="59647" y1="42527" x2="43614" y2="41712"/>
                          <a14:foregroundMark x1="40897" y1="40082" x2="33288" y2="44429"/>
                          <a14:foregroundMark x1="33288" y1="44429" x2="26223" y2="43207"/>
                          <a14:foregroundMark x1="24049" y1="42255" x2="34511" y2="45788"/>
                          <a14:foregroundMark x1="29755" y1="40897" x2="35190" y2="47554"/>
                          <a14:foregroundMark x1="34647" y1="46875" x2="41576" y2="53397"/>
                          <a14:foregroundMark x1="38587" y1="48641" x2="39946" y2="50000"/>
                          <a14:foregroundMark x1="37908" y1="50136" x2="49321" y2="52582"/>
                          <a14:foregroundMark x1="49321" y1="52582" x2="65082" y2="46739"/>
                          <a14:foregroundMark x1="62364" y1="44565" x2="63723" y2="48234"/>
                          <a14:foregroundMark x1="63451" y1="49592" x2="69837" y2="60462"/>
                          <a14:foregroundMark x1="69837" y1="60462" x2="68478" y2="59375"/>
                          <a14:foregroundMark x1="63587" y1="52717" x2="64538" y2="55842"/>
                          <a14:foregroundMark x1="58967" y1="51495" x2="60326" y2="54484"/>
                          <a14:foregroundMark x1="60598" y1="55027" x2="58967" y2="47962"/>
                          <a14:foregroundMark x1="42527" y1="19565" x2="49864" y2="21603"/>
                          <a14:foregroundMark x1="52174" y1="20380" x2="52310" y2="15761"/>
                          <a14:foregroundMark x1="52717" y1="14266" x2="59647" y2="19429"/>
                          <a14:foregroundMark x1="63451" y1="21060" x2="71603" y2="20245"/>
                          <a14:foregroundMark x1="68614" y1="16848" x2="80027" y2="27853"/>
                          <a14:foregroundMark x1="73641" y1="23098" x2="63723" y2="17255"/>
                          <a14:foregroundMark x1="65016" y1="13557" x2="57065" y2="9239"/>
                          <a14:foregroundMark x1="66989" y1="14629" x2="66740" y2="14494"/>
                          <a14:foregroundMark x1="57065" y1="9239" x2="40082" y2="9647"/>
                          <a14:foregroundMark x1="40082" y1="9647" x2="34375" y2="12636"/>
                          <a14:foregroundMark x1="34375" y1="12636" x2="12565" y2="49584"/>
                          <a14:foregroundMark x1="22656" y1="24317" x2="27174" y2="25272"/>
                          <a14:foregroundMark x1="23930" y1="22958" x2="24457" y2="23913"/>
                          <a14:foregroundMark x1="25433" y1="20074" x2="25815" y2="20380"/>
                          <a14:foregroundMark x1="26960" y1="14065" x2="27989" y2="13859"/>
                          <a14:foregroundMark x1="30435" y1="16848" x2="33832" y2="14810"/>
                          <a14:foregroundMark x1="31929" y1="14946" x2="33288" y2="16712"/>
                          <a14:foregroundMark x1="32880" y1="16984" x2="28668" y2="26902"/>
                          <a14:foregroundMark x1="28668" y1="26902" x2="29620" y2="24457"/>
                          <a14:foregroundMark x1="30163" y1="21875" x2="28261" y2="33016"/>
                          <a14:foregroundMark x1="28261" y1="33016" x2="28940" y2="33560"/>
                          <a14:foregroundMark x1="27174" y1="29620" x2="27853" y2="30435"/>
                          <a14:foregroundMark x1="26223" y1="30299" x2="29212" y2="37092"/>
                          <a14:foregroundMark x1="29212" y1="37092" x2="29484" y2="37092"/>
                          <a14:foregroundMark x1="27446" y1="35734" x2="29348" y2="38315"/>
                          <a14:foregroundMark x1="27853" y1="36277" x2="33424" y2="41712"/>
                          <a14:foregroundMark x1="33424" y1="41712" x2="35326" y2="42120"/>
                          <a14:foregroundMark x1="37772" y1="43342" x2="55299" y2="54755"/>
                          <a14:foregroundMark x1="55299" y1="54755" x2="54484" y2="51359"/>
                          <a14:foregroundMark x1="52038" y1="49185" x2="52989" y2="49049"/>
                          <a14:foregroundMark x1="48913" y1="47690" x2="52174" y2="48641"/>
                          <a14:foregroundMark x1="45652" y1="45652" x2="52310" y2="48777"/>
                          <a14:foregroundMark x1="52310" y1="48777" x2="53533" y2="46196"/>
                          <a14:foregroundMark x1="52582" y1="45788" x2="54484" y2="51630"/>
                          <a14:foregroundMark x1="54484" y1="51630" x2="55163" y2="51766"/>
                          <a14:foregroundMark x1="69837" y1="84375" x2="72418" y2="86413"/>
                          <a14:foregroundMark x1="73098" y1="87228" x2="67799" y2="92391"/>
                          <a14:foregroundMark x1="67799" y1="92391" x2="66168" y2="91712"/>
                          <a14:foregroundMark x1="64946" y1="91712" x2="64810" y2="93342"/>
                          <a14:foregroundMark x1="64674" y1="93342" x2="69293" y2="93071"/>
                          <a14:foregroundMark x1="66848" y1="85054" x2="69022" y2="87092"/>
                          <a14:foregroundMark x1="63315" y1="83967" x2="69022" y2="84103"/>
                          <a14:foregroundMark x1="64266" y1="72962" x2="66304" y2="66576"/>
                          <a14:foregroundMark x1="67935" y1="64946" x2="74592" y2="72690"/>
                          <a14:foregroundMark x1="74592" y1="72690" x2="75815" y2="75815"/>
                          <a14:foregroundMark x1="75272" y1="76902" x2="78397" y2="80299"/>
                          <a14:foregroundMark x1="75543" y1="77174" x2="78940" y2="80027"/>
                          <a14:foregroundMark x1="65217" y1="65897" x2="42255" y2="68207"/>
                          <a14:foregroundMark x1="42255" y1="68207" x2="30299" y2="65625"/>
                          <a14:foregroundMark x1="11883" y1="69235" x2="11957" y2="69429"/>
                          <a14:foregroundMark x1="9511" y1="63043" x2="11388" y2="67943"/>
                          <a14:foregroundMark x1="11957" y1="69429" x2="13995" y2="71467"/>
                          <a14:foregroundMark x1="13587" y1="71875" x2="15625" y2="74185"/>
                          <a14:foregroundMark x1="13043" y1="70788" x2="14266" y2="73234"/>
                          <a14:foregroundMark x1="10127" y1="66398" x2="9783" y2="64674"/>
                          <a14:foregroundMark x1="10190" y1="66712" x2="10140" y2="66463"/>
                          <a14:foregroundMark x1="9647" y1="63995" x2="9559" y2="57772"/>
                          <a14:foregroundMark x1="11549" y1="42799" x2="11288" y2="45331"/>
                          <a14:foregroundMark x1="8619" y1="57663" x2="8560" y2="58016"/>
                          <a14:foregroundMark x1="9556" y1="57772" x2="9239" y2="60190"/>
                          <a14:foregroundMark x1="19701" y1="31522" x2="16132" y2="31619"/>
                          <a14:foregroundMark x1="16565" y1="30814" x2="14810" y2="37908"/>
                          <a14:foregroundMark x1="14810" y1="37908" x2="16168" y2="36957"/>
                          <a14:foregroundMark x1="41984" y1="12500" x2="48098" y2="9511"/>
                          <a14:foregroundMark x1="48098" y1="9511" x2="54348" y2="9783"/>
                          <a14:foregroundMark x1="45109" y1="7337" x2="52310" y2="7473"/>
                          <a14:foregroundMark x1="47147" y1="7609" x2="56114" y2="10870"/>
                          <a14:foregroundMark x1="47283" y1="9647" x2="30163" y2="18207"/>
                          <a14:foregroundMark x1="30163" y1="18207" x2="32065" y2="17935"/>
                          <a14:foregroundMark x1="34103" y1="15082" x2="25815" y2="21196"/>
                          <a14:foregroundMark x1="25815" y1="21196" x2="28533" y2="24185"/>
                          <a14:foregroundMark x1="31114" y1="17663" x2="29076" y2="20109"/>
                          <a14:foregroundMark x1="33016" y1="17391" x2="27582" y2="23098"/>
                          <a14:foregroundMark x1="27582" y1="23098" x2="29212" y2="21332"/>
                          <a14:foregroundMark x1="70667" y1="17600" x2="74053" y2="19453"/>
                          <a14:foregroundMark x1="88931" y1="44757" x2="88859" y2="45380"/>
                          <a14:foregroundMark x1="88859" y1="45380" x2="88926" y2="45669"/>
                          <a14:foregroundMark x1="81001" y1="76220" x2="77717" y2="80027"/>
                          <a14:foregroundMark x1="76223" y1="34239" x2="83560" y2="42120"/>
                          <a14:foregroundMark x1="83967" y1="40897" x2="88338" y2="47924"/>
                          <a14:foregroundMark x1="87450" y1="42041" x2="89071" y2="45676"/>
                          <a14:foregroundMark x1="87364" y1="41848" x2="87223" y2="41532"/>
                          <a14:foregroundMark x1="88075" y1="41484" x2="89632" y2="45702"/>
                          <a14:foregroundMark x1="88587" y1="45653" x2="88587" y2="44108"/>
                          <a14:foregroundMark x1="74884" y1="17298" x2="75683" y2="17786"/>
                          <a14:foregroundMark x1="66598" y1="12354" x2="63451" y2="10734"/>
                          <a14:foregroundMark x1="62772" y1="10734" x2="66304" y2="12092"/>
                          <a14:foregroundMark x1="60870" y1="9375" x2="59239" y2="8288"/>
                          <a14:foregroundMark x1="57609" y1="7337" x2="51766" y2="7201"/>
                          <a14:foregroundMark x1="58832" y1="9511" x2="58832" y2="9511"/>
                          <a14:foregroundMark x1="44837" y1="6658" x2="37500" y2="9647"/>
                          <a14:foregroundMark x1="45245" y1="9103" x2="39538" y2="10734"/>
                          <a14:foregroundMark x1="49185" y1="9511" x2="37364" y2="16304"/>
                          <a14:foregroundMark x1="32473" y1="25543" x2="37092" y2="27582"/>
                          <a14:foregroundMark x1="39266" y1="34647" x2="24728" y2="68886"/>
                          <a14:foregroundMark x1="14118" y1="67449" x2="15761" y2="70109"/>
                          <a14:foregroundMark x1="12908" y1="65489" x2="13986" y2="67235"/>
                          <a14:foregroundMark x1="18750" y1="71875" x2="23913" y2="77853"/>
                          <a14:foregroundMark x1="30571" y1="17391" x2="28125" y2="20924"/>
                          <a14:foregroundMark x1="29212" y1="15761" x2="29076" y2="18071"/>
                          <a14:foregroundMark x1="31658" y1="15625" x2="29891" y2="19565"/>
                          <a14:foregroundMark x1="28261" y1="13859" x2="32201" y2="14130"/>
                          <a14:foregroundMark x1="33560" y1="13315" x2="30978" y2="13859"/>
                          <a14:backgroundMark x1="87908" y1="31658" x2="93614" y2="41304"/>
                          <a14:backgroundMark x1="84511" y1="26766" x2="87364" y2="29891"/>
                          <a14:backgroundMark x1="79348" y1="19429" x2="85734" y2="27717"/>
                          <a14:backgroundMark x1="75272" y1="18207" x2="85734" y2="24592"/>
                          <a14:backgroundMark x1="71332" y1="14946" x2="74457" y2="17663"/>
                          <a14:backgroundMark x1="68207" y1="13451" x2="72147" y2="16168"/>
                          <a14:backgroundMark x1="67255" y1="13315" x2="66712" y2="12636"/>
                          <a14:backgroundMark x1="67663" y1="12364" x2="67935" y2="13179"/>
                          <a14:backgroundMark x1="66848" y1="12092" x2="68207" y2="13179"/>
                          <a14:backgroundMark x1="82745" y1="18750" x2="91033" y2="33424"/>
                          <a14:backgroundMark x1="91033" y1="33424" x2="91033" y2="33424"/>
                          <a14:backgroundMark x1="87500" y1="30842" x2="91304" y2="34918"/>
                          <a14:backgroundMark x1="92527" y1="37364" x2="97147" y2="47147"/>
                          <a14:backgroundMark x1="93478" y1="40353" x2="92935" y2="53397"/>
                          <a14:backgroundMark x1="91033" y1="48098" x2="92255" y2="68614"/>
                          <a14:backgroundMark x1="92255" y1="68614" x2="84783" y2="80163"/>
                          <a14:backgroundMark x1="84783" y1="80163" x2="83560" y2="80707"/>
                          <a14:backgroundMark x1="84103" y1="77989" x2="88587" y2="69565"/>
                          <a14:backgroundMark x1="88587" y1="69565" x2="88587" y2="69022"/>
                          <a14:backgroundMark x1="88451" y1="64946" x2="82473" y2="76902"/>
                          <a14:backgroundMark x1="90082" y1="40761" x2="92527" y2="45380"/>
                          <a14:backgroundMark x1="89266" y1="39130" x2="89674" y2="41168"/>
                          <a14:backgroundMark x1="89538" y1="39130" x2="89538" y2="40353"/>
                          <a14:backgroundMark x1="88859" y1="38859" x2="89538" y2="40217"/>
                          <a14:backgroundMark x1="89402" y1="39538" x2="89402" y2="39538"/>
                          <a14:backgroundMark x1="91440" y1="45788" x2="91304" y2="48641"/>
                          <a14:backgroundMark x1="91168" y1="47011" x2="91304" y2="48913"/>
                          <a14:backgroundMark x1="16168" y1="23234" x2="4348" y2="34103"/>
                          <a14:backgroundMark x1="22962" y1="22690" x2="22690" y2="21875"/>
                          <a14:backgroundMark x1="22283" y1="20516" x2="14130" y2="29212"/>
                          <a14:backgroundMark x1="22418" y1="17935" x2="8967" y2="31114"/>
                          <a14:backgroundMark x1="24592" y1="16984" x2="19158" y2="21875"/>
                          <a14:backgroundMark x1="27038" y1="14130" x2="19158" y2="21196"/>
                          <a14:backgroundMark x1="20516" y1="21196" x2="9375" y2="30435"/>
                          <a14:backgroundMark x1="16848" y1="24728" x2="10190" y2="36005"/>
                          <a14:backgroundMark x1="9103" y1="49457" x2="8152" y2="57609"/>
                          <a14:backgroundMark x1="8832" y1="50408" x2="8560" y2="46875"/>
                          <a14:backgroundMark x1="9511" y1="47283" x2="9783" y2="51223"/>
                          <a14:backgroundMark x1="9511" y1="46739" x2="9647" y2="49321"/>
                          <a14:backgroundMark x1="10598" y1="46603" x2="8016" y2="47826"/>
                          <a14:backgroundMark x1="9239" y1="46060" x2="8152" y2="46467"/>
                          <a14:backgroundMark x1="10190" y1="46196" x2="9918" y2="46875"/>
                          <a14:backgroundMark x1="11141" y1="45245" x2="9511" y2="47690"/>
                          <a14:backgroundMark x1="13179" y1="75679" x2="11005" y2="68886"/>
                          <a14:backgroundMark x1="11005" y1="68886" x2="11549" y2="68207"/>
                          <a14:backgroundMark x1="10870" y1="68614" x2="11821" y2="6929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43415" y="4797610"/>
              <a:ext cx="1656985" cy="1656985"/>
            </a:xfrm>
            <a:prstGeom prst="rect">
              <a:avLst/>
            </a:prstGeom>
          </p:spPr>
        </p:pic>
        <p:sp>
          <p:nvSpPr>
            <p:cNvPr id="2149" name="TextBox 2148">
              <a:extLst>
                <a:ext uri="{FF2B5EF4-FFF2-40B4-BE49-F238E27FC236}">
                  <a16:creationId xmlns:a16="http://schemas.microsoft.com/office/drawing/2014/main" id="{6B57179F-002F-B1F8-6F75-43DAAB42B7B2}"/>
                </a:ext>
              </a:extLst>
            </p:cNvPr>
            <p:cNvSpPr txBox="1"/>
            <p:nvPr/>
          </p:nvSpPr>
          <p:spPr>
            <a:xfrm>
              <a:off x="1125260" y="4239120"/>
              <a:ext cx="785793" cy="38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Author</a:t>
              </a: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50" name="Rectangle: Rounded Corners 2149">
              <a:extLst>
                <a:ext uri="{FF2B5EF4-FFF2-40B4-BE49-F238E27FC236}">
                  <a16:creationId xmlns:a16="http://schemas.microsoft.com/office/drawing/2014/main" id="{FE77833D-3A04-F088-C94A-6ED4FBF0608E}"/>
                </a:ext>
              </a:extLst>
            </p:cNvPr>
            <p:cNvSpPr/>
            <p:nvPr/>
          </p:nvSpPr>
          <p:spPr>
            <a:xfrm>
              <a:off x="1179839" y="6060186"/>
              <a:ext cx="1462427" cy="428745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Read now</a:t>
              </a:r>
            </a:p>
          </p:txBody>
        </p:sp>
      </p:grpSp>
      <p:grpSp>
        <p:nvGrpSpPr>
          <p:cNvPr id="2151" name="Group 2150">
            <a:extLst>
              <a:ext uri="{FF2B5EF4-FFF2-40B4-BE49-F238E27FC236}">
                <a16:creationId xmlns:a16="http://schemas.microsoft.com/office/drawing/2014/main" id="{1F62E4CD-63BF-2FEA-20A8-6C5E6F4C8D85}"/>
              </a:ext>
            </a:extLst>
          </p:cNvPr>
          <p:cNvGrpSpPr/>
          <p:nvPr/>
        </p:nvGrpSpPr>
        <p:grpSpPr>
          <a:xfrm>
            <a:off x="3602624" y="10544469"/>
            <a:ext cx="2188576" cy="2485731"/>
            <a:chOff x="3602624" y="4191000"/>
            <a:chExt cx="2188576" cy="2485731"/>
          </a:xfrm>
        </p:grpSpPr>
        <p:sp>
          <p:nvSpPr>
            <p:cNvPr id="2152" name="Rectangle: Rounded Corners 2151">
              <a:extLst>
                <a:ext uri="{FF2B5EF4-FFF2-40B4-BE49-F238E27FC236}">
                  <a16:creationId xmlns:a16="http://schemas.microsoft.com/office/drawing/2014/main" id="{21B1436D-B5E0-94B7-3F2F-362EF1E30E1A}"/>
                </a:ext>
              </a:extLst>
            </p:cNvPr>
            <p:cNvSpPr/>
            <p:nvPr/>
          </p:nvSpPr>
          <p:spPr>
            <a:xfrm rot="16200000">
              <a:off x="3454046" y="4339578"/>
              <a:ext cx="2485731" cy="2188576"/>
            </a:xfrm>
            <a:prstGeom prst="roundRect">
              <a:avLst>
                <a:gd name="adj" fmla="val 9832"/>
              </a:avLst>
            </a:prstGeom>
            <a:gradFill>
              <a:gsLst>
                <a:gs pos="0">
                  <a:srgbClr val="E8D2D3"/>
                </a:gs>
                <a:gs pos="100000">
                  <a:srgbClr val="F39EA3"/>
                </a:gs>
              </a:gsLst>
              <a:lin ang="0" scaled="0"/>
            </a:gradFill>
            <a:ln>
              <a:noFill/>
            </a:ln>
            <a:effectLst>
              <a:outerShdw blurRad="203200" dist="127000" dir="252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53" name="TextBox 2152">
              <a:extLst>
                <a:ext uri="{FF2B5EF4-FFF2-40B4-BE49-F238E27FC236}">
                  <a16:creationId xmlns:a16="http://schemas.microsoft.com/office/drawing/2014/main" id="{1D092B48-7B15-D362-663A-70A0B05F3533}"/>
                </a:ext>
              </a:extLst>
            </p:cNvPr>
            <p:cNvSpPr txBox="1"/>
            <p:nvPr/>
          </p:nvSpPr>
          <p:spPr>
            <a:xfrm>
              <a:off x="3691975" y="4429779"/>
              <a:ext cx="1884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CONTENT 2</a:t>
              </a:r>
              <a:endPara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54" name="TextBox 2153">
              <a:extLst>
                <a:ext uri="{FF2B5EF4-FFF2-40B4-BE49-F238E27FC236}">
                  <a16:creationId xmlns:a16="http://schemas.microsoft.com/office/drawing/2014/main" id="{7387B065-952C-C90B-1FC8-6BB26966F830}"/>
                </a:ext>
              </a:extLst>
            </p:cNvPr>
            <p:cNvSpPr txBox="1"/>
            <p:nvPr/>
          </p:nvSpPr>
          <p:spPr>
            <a:xfrm>
              <a:off x="3716060" y="4239120"/>
              <a:ext cx="785793" cy="38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Author</a:t>
              </a: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55" name="Picture 2154">
              <a:extLst>
                <a:ext uri="{FF2B5EF4-FFF2-40B4-BE49-F238E27FC236}">
                  <a16:creationId xmlns:a16="http://schemas.microsoft.com/office/drawing/2014/main" id="{2EFA0D76-990A-24E4-7B72-E53FF10FA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7609" b="91033" l="6658" r="92120">
                          <a14:foregroundMark x1="30978" y1="33967" x2="20380" y2="56250"/>
                          <a14:foregroundMark x1="26359" y1="30707" x2="31250" y2="48913"/>
                          <a14:foregroundMark x1="31250" y1="48913" x2="34239" y2="41712"/>
                          <a14:foregroundMark x1="30435" y1="35326" x2="47011" y2="72283"/>
                          <a14:foregroundMark x1="47011" y1="72283" x2="52853" y2="62772"/>
                          <a14:foregroundMark x1="49592" y1="55571" x2="55842" y2="73370"/>
                          <a14:foregroundMark x1="55842" y1="73370" x2="62364" y2="69973"/>
                          <a14:foregroundMark x1="59511" y1="62636" x2="47554" y2="77310"/>
                          <a14:foregroundMark x1="47554" y1="77310" x2="48370" y2="74592"/>
                          <a14:foregroundMark x1="31250" y1="68750" x2="14674" y2="74457"/>
                          <a14:foregroundMark x1="14674" y1="74457" x2="25951" y2="74864"/>
                          <a14:foregroundMark x1="36413" y1="77582" x2="48505" y2="85326"/>
                          <a14:foregroundMark x1="48505" y1="85326" x2="52989" y2="85598"/>
                          <a14:foregroundMark x1="41712" y1="80435" x2="41712" y2="89674"/>
                          <a14:foregroundMark x1="34783" y1="83152" x2="39946" y2="86957"/>
                          <a14:foregroundMark x1="30299" y1="86005" x2="28533" y2="87772"/>
                          <a14:foregroundMark x1="23777" y1="83832" x2="30027" y2="88723"/>
                          <a14:foregroundMark x1="26359" y1="84511" x2="34239" y2="87636"/>
                          <a14:foregroundMark x1="34375" y1="88859" x2="40217" y2="89674"/>
                          <a14:foregroundMark x1="45788" y1="88995" x2="44022" y2="89538"/>
                          <a14:foregroundMark x1="40082" y1="90082" x2="42663" y2="90217"/>
                          <a14:foregroundMark x1="57473" y1="74592" x2="71875" y2="72554"/>
                          <a14:foregroundMark x1="78261" y1="68478" x2="82880" y2="76223"/>
                          <a14:foregroundMark x1="79484" y1="72147" x2="64538" y2="84375"/>
                          <a14:foregroundMark x1="70788" y1="75951" x2="78804" y2="77717"/>
                          <a14:foregroundMark x1="78804" y1="77717" x2="82609" y2="75272"/>
                          <a14:foregroundMark x1="76359" y1="72418" x2="73913" y2="73234"/>
                          <a14:foregroundMark x1="72418" y1="77989" x2="68342" y2="83832"/>
                          <a14:foregroundMark x1="68342" y1="83832" x2="72962" y2="83696"/>
                          <a14:foregroundMark x1="78125" y1="80299" x2="68342" y2="86957"/>
                          <a14:foregroundMark x1="75815" y1="83152" x2="78397" y2="83560"/>
                          <a14:foregroundMark x1="81658" y1="80299" x2="83288" y2="79891"/>
                          <a14:foregroundMark x1="82065" y1="80435" x2="76359" y2="86005"/>
                          <a14:foregroundMark x1="76359" y1="86005" x2="76359" y2="86005"/>
                          <a14:foregroundMark x1="73370" y1="86685" x2="63859" y2="91033"/>
                          <a14:foregroundMark x1="13995" y1="65897" x2="11821" y2="58696"/>
                          <a14:foregroundMark x1="14946" y1="49049" x2="13995" y2="31658"/>
                          <a14:foregroundMark x1="16984" y1="24864" x2="18207" y2="47147"/>
                          <a14:foregroundMark x1="14674" y1="27853" x2="13859" y2="47011"/>
                          <a14:foregroundMark x1="15082" y1="28261" x2="12772" y2="38315"/>
                          <a14:foregroundMark x1="12772" y1="38315" x2="13451" y2="47690"/>
                          <a14:foregroundMark x1="12500" y1="30027" x2="10734" y2="42527"/>
                          <a14:foregroundMark x1="10734" y1="42527" x2="12500" y2="43342"/>
                          <a14:foregroundMark x1="11685" y1="30842" x2="12772" y2="41033"/>
                          <a14:foregroundMark x1="12772" y1="41033" x2="15897" y2="46467"/>
                          <a14:foregroundMark x1="14402" y1="44837" x2="11413" y2="70245"/>
                          <a14:foregroundMark x1="13451" y1="67527" x2="12636" y2="80027"/>
                          <a14:foregroundMark x1="14130" y1="64266" x2="9375" y2="52038"/>
                          <a14:foregroundMark x1="9375" y1="52038" x2="13995" y2="60054"/>
                          <a14:foregroundMark x1="13995" y1="60054" x2="13995" y2="60054"/>
                          <a14:foregroundMark x1="15761" y1="37908" x2="14810" y2="46739"/>
                          <a14:foregroundMark x1="10462" y1="34918" x2="11821" y2="41440"/>
                          <a14:foregroundMark x1="8832" y1="33016" x2="9918" y2="41848"/>
                          <a14:foregroundMark x1="10734" y1="36821" x2="7880" y2="39402"/>
                          <a14:foregroundMark x1="6929" y1="35734" x2="8560" y2="41712"/>
                          <a14:foregroundMark x1="8560" y1="41712" x2="8560" y2="41712"/>
                          <a14:foregroundMark x1="15897" y1="25000" x2="14946" y2="23505"/>
                          <a14:foregroundMark x1="14946" y1="26087" x2="23505" y2="34783"/>
                          <a14:foregroundMark x1="25408" y1="44701" x2="30707" y2="60190"/>
                          <a14:foregroundMark x1="30027" y1="60054" x2="23913" y2="50136"/>
                          <a14:foregroundMark x1="23913" y1="50136" x2="25679" y2="63587"/>
                          <a14:foregroundMark x1="25679" y1="63587" x2="26359" y2="64130"/>
                          <a14:foregroundMark x1="25951" y1="58696" x2="19701" y2="60598"/>
                          <a14:foregroundMark x1="17799" y1="62092" x2="15897" y2="61413"/>
                          <a14:foregroundMark x1="13315" y1="62772" x2="19973" y2="63723"/>
                          <a14:foregroundMark x1="57337" y1="55435" x2="68207" y2="60054"/>
                          <a14:foregroundMark x1="70109" y1="46875" x2="79212" y2="53261"/>
                          <a14:foregroundMark x1="79212" y1="53261" x2="83560" y2="53668"/>
                          <a14:foregroundMark x1="79076" y1="49049" x2="79484" y2="55571"/>
                          <a14:foregroundMark x1="79484" y1="55571" x2="77582" y2="58560"/>
                          <a14:foregroundMark x1="61821" y1="46603" x2="71467" y2="54620"/>
                          <a14:foregroundMark x1="69565" y1="47690" x2="62364" y2="46875"/>
                          <a14:foregroundMark x1="62364" y1="46875" x2="58288" y2="50000"/>
                          <a14:foregroundMark x1="60870" y1="48370" x2="68342" y2="34783"/>
                          <a14:foregroundMark x1="70516" y1="37500" x2="75408" y2="42527"/>
                          <a14:foregroundMark x1="75408" y1="42527" x2="75408" y2="41984"/>
                          <a14:foregroundMark x1="27174" y1="19565" x2="35870" y2="13859"/>
                          <a14:foregroundMark x1="35870" y1="13859" x2="43750" y2="11685"/>
                          <a14:foregroundMark x1="43750" y1="11685" x2="60734" y2="14946"/>
                          <a14:foregroundMark x1="60734" y1="14946" x2="73098" y2="25000"/>
                          <a14:foregroundMark x1="73098" y1="25000" x2="75679" y2="28533"/>
                          <a14:foregroundMark x1="78397" y1="20109" x2="81929" y2="33288"/>
                          <a14:foregroundMark x1="81929" y1="33288" x2="81793" y2="41304"/>
                          <a14:foregroundMark x1="78397" y1="36685" x2="85598" y2="53804"/>
                          <a14:foregroundMark x1="85054" y1="46060" x2="89538" y2="55707"/>
                          <a14:foregroundMark x1="89538" y1="55707" x2="89946" y2="59239"/>
                          <a14:foregroundMark x1="76359" y1="18207" x2="80707" y2="14538"/>
                          <a14:foregroundMark x1="78397" y1="11957" x2="78397" y2="11957"/>
                          <a14:foregroundMark x1="80027" y1="14130" x2="80027" y2="14130"/>
                          <a14:foregroundMark x1="81250" y1="11957" x2="81250" y2="11957"/>
                          <a14:foregroundMark x1="79755" y1="9647" x2="79755" y2="9647"/>
                          <a14:foregroundMark x1="79484" y1="7609" x2="79484" y2="7609"/>
                          <a14:foregroundMark x1="86005" y1="22011" x2="86005" y2="22011"/>
                          <a14:foregroundMark x1="89130" y1="18071" x2="89130" y2="18071"/>
                          <a14:foregroundMark x1="88451" y1="40353" x2="88451" y2="40353"/>
                          <a14:foregroundMark x1="90353" y1="41033" x2="87228" y2="39538"/>
                          <a14:foregroundMark x1="89130" y1="40217" x2="86549" y2="42663"/>
                          <a14:foregroundMark x1="89946" y1="41168" x2="90625" y2="41168"/>
                          <a14:foregroundMark x1="90625" y1="41168" x2="90625" y2="41168"/>
                          <a14:foregroundMark x1="72962" y1="59239" x2="73913" y2="67120"/>
                          <a14:foregroundMark x1="55978" y1="67120" x2="25815" y2="49728"/>
                          <a14:foregroundMark x1="22826" y1="14266" x2="22826" y2="30978"/>
                          <a14:foregroundMark x1="34647" y1="11549" x2="28940" y2="19158"/>
                          <a14:foregroundMark x1="21875" y1="12908" x2="22826" y2="13859"/>
                          <a14:foregroundMark x1="24864" y1="12636" x2="27038" y2="14402"/>
                          <a14:foregroundMark x1="26902" y1="12092" x2="27853" y2="14810"/>
                          <a14:foregroundMark x1="27038" y1="11821" x2="20788" y2="12500"/>
                          <a14:foregroundMark x1="20788" y1="12500" x2="18342" y2="25000"/>
                          <a14:foregroundMark x1="13995" y1="24049" x2="14266" y2="21739"/>
                          <a14:foregroundMark x1="35462" y1="9918" x2="44022" y2="8152"/>
                          <a14:foregroundMark x1="44022" y1="8152" x2="52446" y2="9783"/>
                          <a14:foregroundMark x1="52446" y1="9783" x2="67935" y2="18342"/>
                          <a14:foregroundMark x1="63315" y1="11685" x2="66168" y2="14266"/>
                          <a14:foregroundMark x1="88315" y1="26223" x2="87772" y2="24728"/>
                          <a14:foregroundMark x1="9375" y1="60734" x2="8696" y2="62228"/>
                          <a14:foregroundMark x1="9647" y1="59918" x2="10734" y2="63859"/>
                          <a14:foregroundMark x1="10870" y1="63315" x2="12908" y2="67120"/>
                          <a14:foregroundMark x1="11141" y1="62364" x2="13315" y2="68207"/>
                          <a14:foregroundMark x1="12636" y1="70652" x2="12772" y2="74049"/>
                          <a14:foregroundMark x1="91848" y1="80571" x2="89946" y2="80571"/>
                          <a14:foregroundMark x1="88179" y1="79212" x2="85326" y2="82473"/>
                          <a14:foregroundMark x1="89946" y1="70245" x2="89946" y2="75136"/>
                          <a14:foregroundMark x1="89946" y1="76630" x2="91033" y2="80707"/>
                          <a14:foregroundMark x1="91848" y1="79348" x2="91033" y2="78397"/>
                          <a14:foregroundMark x1="92120" y1="78940" x2="92120" y2="78940"/>
                          <a14:foregroundMark x1="92120" y1="78397" x2="91033" y2="79620"/>
                          <a14:foregroundMark x1="79891" y1="13723" x2="79891" y2="13723"/>
                          <a14:foregroundMark x1="80027" y1="13315" x2="80027" y2="133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82972" y="4807286"/>
              <a:ext cx="1647309" cy="1647309"/>
            </a:xfrm>
            <a:prstGeom prst="rect">
              <a:avLst/>
            </a:prstGeom>
          </p:spPr>
        </p:pic>
        <p:sp>
          <p:nvSpPr>
            <p:cNvPr id="2156" name="Rectangle: Rounded Corners 2155">
              <a:extLst>
                <a:ext uri="{FF2B5EF4-FFF2-40B4-BE49-F238E27FC236}">
                  <a16:creationId xmlns:a16="http://schemas.microsoft.com/office/drawing/2014/main" id="{B8B2E3DF-92AB-7AAC-0DBB-ADB9B5BDC75F}"/>
                </a:ext>
              </a:extLst>
            </p:cNvPr>
            <p:cNvSpPr/>
            <p:nvPr/>
          </p:nvSpPr>
          <p:spPr>
            <a:xfrm>
              <a:off x="3770639" y="6060186"/>
              <a:ext cx="1462427" cy="428745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Read now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7C0BB3E-29E2-F87F-5628-2E89BB7575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5561491" y="7406511"/>
            <a:ext cx="12192000" cy="3981450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E9735C-7BB6-3B11-7D85-E29D888D5348}"/>
              </a:ext>
            </a:extLst>
          </p:cNvPr>
          <p:cNvSpPr/>
          <p:nvPr/>
        </p:nvSpPr>
        <p:spPr>
          <a:xfrm>
            <a:off x="6510383" y="4419600"/>
            <a:ext cx="6596017" cy="2819443"/>
          </a:xfrm>
          <a:custGeom>
            <a:avLst/>
            <a:gdLst>
              <a:gd name="connsiteX0" fmla="*/ 30480 w 12395200"/>
              <a:gd name="connsiteY0" fmla="*/ 4693920 h 5293360"/>
              <a:gd name="connsiteX1" fmla="*/ 30480 w 12395200"/>
              <a:gd name="connsiteY1" fmla="*/ 4643120 h 5293360"/>
              <a:gd name="connsiteX2" fmla="*/ 589280 w 12395200"/>
              <a:gd name="connsiteY2" fmla="*/ 4897120 h 5293360"/>
              <a:gd name="connsiteX3" fmla="*/ 1148080 w 12395200"/>
              <a:gd name="connsiteY3" fmla="*/ 4927600 h 5293360"/>
              <a:gd name="connsiteX4" fmla="*/ 1483360 w 12395200"/>
              <a:gd name="connsiteY4" fmla="*/ 4866640 h 5293360"/>
              <a:gd name="connsiteX5" fmla="*/ 2235200 w 12395200"/>
              <a:gd name="connsiteY5" fmla="*/ 4409440 h 5293360"/>
              <a:gd name="connsiteX6" fmla="*/ 2976880 w 12395200"/>
              <a:gd name="connsiteY6" fmla="*/ 3677920 h 5293360"/>
              <a:gd name="connsiteX7" fmla="*/ 3373120 w 12395200"/>
              <a:gd name="connsiteY7" fmla="*/ 3637280 h 5293360"/>
              <a:gd name="connsiteX8" fmla="*/ 4511040 w 12395200"/>
              <a:gd name="connsiteY8" fmla="*/ 3799840 h 5293360"/>
              <a:gd name="connsiteX9" fmla="*/ 4958080 w 12395200"/>
              <a:gd name="connsiteY9" fmla="*/ 3566160 h 5293360"/>
              <a:gd name="connsiteX10" fmla="*/ 5354320 w 12395200"/>
              <a:gd name="connsiteY10" fmla="*/ 3108960 h 5293360"/>
              <a:gd name="connsiteX11" fmla="*/ 5791200 w 12395200"/>
              <a:gd name="connsiteY11" fmla="*/ 2956560 h 5293360"/>
              <a:gd name="connsiteX12" fmla="*/ 7101840 w 12395200"/>
              <a:gd name="connsiteY12" fmla="*/ 2895600 h 5293360"/>
              <a:gd name="connsiteX13" fmla="*/ 7599680 w 12395200"/>
              <a:gd name="connsiteY13" fmla="*/ 2468880 h 5293360"/>
              <a:gd name="connsiteX14" fmla="*/ 8168640 w 12395200"/>
              <a:gd name="connsiteY14" fmla="*/ 1554480 h 5293360"/>
              <a:gd name="connsiteX15" fmla="*/ 8585200 w 12395200"/>
              <a:gd name="connsiteY15" fmla="*/ 1046480 h 5293360"/>
              <a:gd name="connsiteX16" fmla="*/ 9408160 w 12395200"/>
              <a:gd name="connsiteY16" fmla="*/ 640080 h 5293360"/>
              <a:gd name="connsiteX17" fmla="*/ 10698480 w 12395200"/>
              <a:gd name="connsiteY17" fmla="*/ 426720 h 5293360"/>
              <a:gd name="connsiteX18" fmla="*/ 11887200 w 12395200"/>
              <a:gd name="connsiteY18" fmla="*/ 193040 h 5293360"/>
              <a:gd name="connsiteX19" fmla="*/ 12395200 w 12395200"/>
              <a:gd name="connsiteY19" fmla="*/ 0 h 5293360"/>
              <a:gd name="connsiteX20" fmla="*/ 12385040 w 12395200"/>
              <a:gd name="connsiteY20" fmla="*/ 5273040 h 5293360"/>
              <a:gd name="connsiteX21" fmla="*/ 0 w 12395200"/>
              <a:gd name="connsiteY21" fmla="*/ 5293360 h 5293360"/>
              <a:gd name="connsiteX22" fmla="*/ 30480 w 12395200"/>
              <a:gd name="connsiteY22" fmla="*/ 4693920 h 5293360"/>
              <a:gd name="connsiteX0" fmla="*/ 0 w 12405360"/>
              <a:gd name="connsiteY0" fmla="*/ 4693920 h 5293360"/>
              <a:gd name="connsiteX1" fmla="*/ 40640 w 12405360"/>
              <a:gd name="connsiteY1" fmla="*/ 4643120 h 5293360"/>
              <a:gd name="connsiteX2" fmla="*/ 599440 w 12405360"/>
              <a:gd name="connsiteY2" fmla="*/ 4897120 h 5293360"/>
              <a:gd name="connsiteX3" fmla="*/ 1158240 w 12405360"/>
              <a:gd name="connsiteY3" fmla="*/ 4927600 h 5293360"/>
              <a:gd name="connsiteX4" fmla="*/ 1493520 w 12405360"/>
              <a:gd name="connsiteY4" fmla="*/ 4866640 h 5293360"/>
              <a:gd name="connsiteX5" fmla="*/ 2245360 w 12405360"/>
              <a:gd name="connsiteY5" fmla="*/ 4409440 h 5293360"/>
              <a:gd name="connsiteX6" fmla="*/ 2987040 w 12405360"/>
              <a:gd name="connsiteY6" fmla="*/ 3677920 h 5293360"/>
              <a:gd name="connsiteX7" fmla="*/ 3383280 w 12405360"/>
              <a:gd name="connsiteY7" fmla="*/ 3637280 h 5293360"/>
              <a:gd name="connsiteX8" fmla="*/ 4521200 w 12405360"/>
              <a:gd name="connsiteY8" fmla="*/ 3799840 h 5293360"/>
              <a:gd name="connsiteX9" fmla="*/ 4968240 w 12405360"/>
              <a:gd name="connsiteY9" fmla="*/ 3566160 h 5293360"/>
              <a:gd name="connsiteX10" fmla="*/ 5364480 w 12405360"/>
              <a:gd name="connsiteY10" fmla="*/ 3108960 h 5293360"/>
              <a:gd name="connsiteX11" fmla="*/ 5801360 w 12405360"/>
              <a:gd name="connsiteY11" fmla="*/ 2956560 h 5293360"/>
              <a:gd name="connsiteX12" fmla="*/ 7112000 w 12405360"/>
              <a:gd name="connsiteY12" fmla="*/ 2895600 h 5293360"/>
              <a:gd name="connsiteX13" fmla="*/ 7609840 w 12405360"/>
              <a:gd name="connsiteY13" fmla="*/ 2468880 h 5293360"/>
              <a:gd name="connsiteX14" fmla="*/ 8178800 w 12405360"/>
              <a:gd name="connsiteY14" fmla="*/ 1554480 h 5293360"/>
              <a:gd name="connsiteX15" fmla="*/ 8595360 w 12405360"/>
              <a:gd name="connsiteY15" fmla="*/ 1046480 h 5293360"/>
              <a:gd name="connsiteX16" fmla="*/ 9418320 w 12405360"/>
              <a:gd name="connsiteY16" fmla="*/ 640080 h 5293360"/>
              <a:gd name="connsiteX17" fmla="*/ 10708640 w 12405360"/>
              <a:gd name="connsiteY17" fmla="*/ 426720 h 5293360"/>
              <a:gd name="connsiteX18" fmla="*/ 11897360 w 12405360"/>
              <a:gd name="connsiteY18" fmla="*/ 193040 h 5293360"/>
              <a:gd name="connsiteX19" fmla="*/ 12405360 w 12405360"/>
              <a:gd name="connsiteY19" fmla="*/ 0 h 5293360"/>
              <a:gd name="connsiteX20" fmla="*/ 12395200 w 12405360"/>
              <a:gd name="connsiteY20" fmla="*/ 5273040 h 5293360"/>
              <a:gd name="connsiteX21" fmla="*/ 10160 w 12405360"/>
              <a:gd name="connsiteY21" fmla="*/ 5293360 h 5293360"/>
              <a:gd name="connsiteX22" fmla="*/ 0 w 12405360"/>
              <a:gd name="connsiteY22" fmla="*/ 4693920 h 5293360"/>
              <a:gd name="connsiteX0" fmla="*/ 0 w 12405360"/>
              <a:gd name="connsiteY0" fmla="*/ 4693920 h 5293360"/>
              <a:gd name="connsiteX1" fmla="*/ 40640 w 12405360"/>
              <a:gd name="connsiteY1" fmla="*/ 4643120 h 5293360"/>
              <a:gd name="connsiteX2" fmla="*/ 599440 w 12405360"/>
              <a:gd name="connsiteY2" fmla="*/ 4897120 h 5293360"/>
              <a:gd name="connsiteX3" fmla="*/ 1158240 w 12405360"/>
              <a:gd name="connsiteY3" fmla="*/ 4927600 h 5293360"/>
              <a:gd name="connsiteX4" fmla="*/ 1493520 w 12405360"/>
              <a:gd name="connsiteY4" fmla="*/ 4866640 h 5293360"/>
              <a:gd name="connsiteX5" fmla="*/ 2245360 w 12405360"/>
              <a:gd name="connsiteY5" fmla="*/ 4409440 h 5293360"/>
              <a:gd name="connsiteX6" fmla="*/ 2987040 w 12405360"/>
              <a:gd name="connsiteY6" fmla="*/ 3677920 h 5293360"/>
              <a:gd name="connsiteX7" fmla="*/ 3383280 w 12405360"/>
              <a:gd name="connsiteY7" fmla="*/ 3637280 h 5293360"/>
              <a:gd name="connsiteX8" fmla="*/ 4521200 w 12405360"/>
              <a:gd name="connsiteY8" fmla="*/ 3799840 h 5293360"/>
              <a:gd name="connsiteX9" fmla="*/ 4968240 w 12405360"/>
              <a:gd name="connsiteY9" fmla="*/ 3566160 h 5293360"/>
              <a:gd name="connsiteX10" fmla="*/ 5364480 w 12405360"/>
              <a:gd name="connsiteY10" fmla="*/ 3108960 h 5293360"/>
              <a:gd name="connsiteX11" fmla="*/ 5801360 w 12405360"/>
              <a:gd name="connsiteY11" fmla="*/ 2956560 h 5293360"/>
              <a:gd name="connsiteX12" fmla="*/ 7112000 w 12405360"/>
              <a:gd name="connsiteY12" fmla="*/ 2895600 h 5293360"/>
              <a:gd name="connsiteX13" fmla="*/ 7609840 w 12405360"/>
              <a:gd name="connsiteY13" fmla="*/ 2468880 h 5293360"/>
              <a:gd name="connsiteX14" fmla="*/ 8178800 w 12405360"/>
              <a:gd name="connsiteY14" fmla="*/ 1554480 h 5293360"/>
              <a:gd name="connsiteX15" fmla="*/ 8595360 w 12405360"/>
              <a:gd name="connsiteY15" fmla="*/ 1046480 h 5293360"/>
              <a:gd name="connsiteX16" fmla="*/ 9418320 w 12405360"/>
              <a:gd name="connsiteY16" fmla="*/ 640080 h 5293360"/>
              <a:gd name="connsiteX17" fmla="*/ 10708640 w 12405360"/>
              <a:gd name="connsiteY17" fmla="*/ 426720 h 5293360"/>
              <a:gd name="connsiteX18" fmla="*/ 11897360 w 12405360"/>
              <a:gd name="connsiteY18" fmla="*/ 193040 h 5293360"/>
              <a:gd name="connsiteX19" fmla="*/ 12405360 w 12405360"/>
              <a:gd name="connsiteY19" fmla="*/ 0 h 5293360"/>
              <a:gd name="connsiteX20" fmla="*/ 12395200 w 12405360"/>
              <a:gd name="connsiteY20" fmla="*/ 5273040 h 5293360"/>
              <a:gd name="connsiteX21" fmla="*/ 40640 w 12405360"/>
              <a:gd name="connsiteY21" fmla="*/ 5293360 h 5293360"/>
              <a:gd name="connsiteX22" fmla="*/ 0 w 12405360"/>
              <a:gd name="connsiteY22" fmla="*/ 4693920 h 5293360"/>
              <a:gd name="connsiteX0" fmla="*/ 0 w 12374880"/>
              <a:gd name="connsiteY0" fmla="*/ 4693920 h 5293360"/>
              <a:gd name="connsiteX1" fmla="*/ 10160 w 12374880"/>
              <a:gd name="connsiteY1" fmla="*/ 4643120 h 5293360"/>
              <a:gd name="connsiteX2" fmla="*/ 568960 w 12374880"/>
              <a:gd name="connsiteY2" fmla="*/ 489712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68960 w 12374880"/>
              <a:gd name="connsiteY2" fmla="*/ 489712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56768 w 12374880"/>
              <a:gd name="connsiteY2" fmla="*/ 4945888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46560 w 12374880"/>
              <a:gd name="connsiteY19" fmla="*/ 18796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90120"/>
              <a:gd name="connsiteY0" fmla="*/ 4693920 h 5293360"/>
              <a:gd name="connsiteX1" fmla="*/ 28448 w 12390120"/>
              <a:gd name="connsiteY1" fmla="*/ 4691888 h 5293360"/>
              <a:gd name="connsiteX2" fmla="*/ 575056 w 12390120"/>
              <a:gd name="connsiteY2" fmla="*/ 4927600 h 5293360"/>
              <a:gd name="connsiteX3" fmla="*/ 1152144 w 12390120"/>
              <a:gd name="connsiteY3" fmla="*/ 4970272 h 5293360"/>
              <a:gd name="connsiteX4" fmla="*/ 1475232 w 12390120"/>
              <a:gd name="connsiteY4" fmla="*/ 4903216 h 5293360"/>
              <a:gd name="connsiteX5" fmla="*/ 2214880 w 12390120"/>
              <a:gd name="connsiteY5" fmla="*/ 4409440 h 5293360"/>
              <a:gd name="connsiteX6" fmla="*/ 2979420 w 12390120"/>
              <a:gd name="connsiteY6" fmla="*/ 3731260 h 5293360"/>
              <a:gd name="connsiteX7" fmla="*/ 3383280 w 12390120"/>
              <a:gd name="connsiteY7" fmla="*/ 3667760 h 5293360"/>
              <a:gd name="connsiteX8" fmla="*/ 3810000 w 12390120"/>
              <a:gd name="connsiteY8" fmla="*/ 3722370 h 5293360"/>
              <a:gd name="connsiteX9" fmla="*/ 4494530 w 12390120"/>
              <a:gd name="connsiteY9" fmla="*/ 3826510 h 5293360"/>
              <a:gd name="connsiteX10" fmla="*/ 4937760 w 12390120"/>
              <a:gd name="connsiteY10" fmla="*/ 3566160 h 5293360"/>
              <a:gd name="connsiteX11" fmla="*/ 5349240 w 12390120"/>
              <a:gd name="connsiteY11" fmla="*/ 3114040 h 5293360"/>
              <a:gd name="connsiteX12" fmla="*/ 5770880 w 12390120"/>
              <a:gd name="connsiteY12" fmla="*/ 2976880 h 5293360"/>
              <a:gd name="connsiteX13" fmla="*/ 7081520 w 12390120"/>
              <a:gd name="connsiteY13" fmla="*/ 2895600 h 5293360"/>
              <a:gd name="connsiteX14" fmla="*/ 7606030 w 12390120"/>
              <a:gd name="connsiteY14" fmla="*/ 2484120 h 5293360"/>
              <a:gd name="connsiteX15" fmla="*/ 8169910 w 12390120"/>
              <a:gd name="connsiteY15" fmla="*/ 1581150 h 5293360"/>
              <a:gd name="connsiteX16" fmla="*/ 8590280 w 12390120"/>
              <a:gd name="connsiteY16" fmla="*/ 1066800 h 5293360"/>
              <a:gd name="connsiteX17" fmla="*/ 9398000 w 12390120"/>
              <a:gd name="connsiteY17" fmla="*/ 655320 h 5293360"/>
              <a:gd name="connsiteX18" fmla="*/ 10678160 w 12390120"/>
              <a:gd name="connsiteY18" fmla="*/ 426720 h 5293360"/>
              <a:gd name="connsiteX19" fmla="*/ 11846560 w 12390120"/>
              <a:gd name="connsiteY19" fmla="*/ 187960 h 5293360"/>
              <a:gd name="connsiteX20" fmla="*/ 12390120 w 12390120"/>
              <a:gd name="connsiteY20" fmla="*/ 0 h 5293360"/>
              <a:gd name="connsiteX21" fmla="*/ 12364720 w 12390120"/>
              <a:gd name="connsiteY21" fmla="*/ 5273040 h 5293360"/>
              <a:gd name="connsiteX22" fmla="*/ 10160 w 12390120"/>
              <a:gd name="connsiteY22" fmla="*/ 5293360 h 5293360"/>
              <a:gd name="connsiteX23" fmla="*/ 0 w 12390120"/>
              <a:gd name="connsiteY23" fmla="*/ 4693920 h 5293360"/>
              <a:gd name="connsiteX0" fmla="*/ 0 w 12364810"/>
              <a:gd name="connsiteY0" fmla="*/ 4693920 h 5293360"/>
              <a:gd name="connsiteX1" fmla="*/ 28448 w 12364810"/>
              <a:gd name="connsiteY1" fmla="*/ 4691888 h 5293360"/>
              <a:gd name="connsiteX2" fmla="*/ 575056 w 12364810"/>
              <a:gd name="connsiteY2" fmla="*/ 4927600 h 5293360"/>
              <a:gd name="connsiteX3" fmla="*/ 1152144 w 12364810"/>
              <a:gd name="connsiteY3" fmla="*/ 4970272 h 5293360"/>
              <a:gd name="connsiteX4" fmla="*/ 1475232 w 12364810"/>
              <a:gd name="connsiteY4" fmla="*/ 4903216 h 5293360"/>
              <a:gd name="connsiteX5" fmla="*/ 2214880 w 12364810"/>
              <a:gd name="connsiteY5" fmla="*/ 4409440 h 5293360"/>
              <a:gd name="connsiteX6" fmla="*/ 2979420 w 12364810"/>
              <a:gd name="connsiteY6" fmla="*/ 3731260 h 5293360"/>
              <a:gd name="connsiteX7" fmla="*/ 3383280 w 12364810"/>
              <a:gd name="connsiteY7" fmla="*/ 3667760 h 5293360"/>
              <a:gd name="connsiteX8" fmla="*/ 3810000 w 12364810"/>
              <a:gd name="connsiteY8" fmla="*/ 3722370 h 5293360"/>
              <a:gd name="connsiteX9" fmla="*/ 4494530 w 12364810"/>
              <a:gd name="connsiteY9" fmla="*/ 3826510 h 5293360"/>
              <a:gd name="connsiteX10" fmla="*/ 4937760 w 12364810"/>
              <a:gd name="connsiteY10" fmla="*/ 3566160 h 5293360"/>
              <a:gd name="connsiteX11" fmla="*/ 5349240 w 12364810"/>
              <a:gd name="connsiteY11" fmla="*/ 3114040 h 5293360"/>
              <a:gd name="connsiteX12" fmla="*/ 5770880 w 12364810"/>
              <a:gd name="connsiteY12" fmla="*/ 2976880 h 5293360"/>
              <a:gd name="connsiteX13" fmla="*/ 7081520 w 12364810"/>
              <a:gd name="connsiteY13" fmla="*/ 2895600 h 5293360"/>
              <a:gd name="connsiteX14" fmla="*/ 7606030 w 12364810"/>
              <a:gd name="connsiteY14" fmla="*/ 2484120 h 5293360"/>
              <a:gd name="connsiteX15" fmla="*/ 8169910 w 12364810"/>
              <a:gd name="connsiteY15" fmla="*/ 1581150 h 5293360"/>
              <a:gd name="connsiteX16" fmla="*/ 8590280 w 12364810"/>
              <a:gd name="connsiteY16" fmla="*/ 1066800 h 5293360"/>
              <a:gd name="connsiteX17" fmla="*/ 9398000 w 12364810"/>
              <a:gd name="connsiteY17" fmla="*/ 655320 h 5293360"/>
              <a:gd name="connsiteX18" fmla="*/ 10678160 w 12364810"/>
              <a:gd name="connsiteY18" fmla="*/ 426720 h 5293360"/>
              <a:gd name="connsiteX19" fmla="*/ 11846560 w 12364810"/>
              <a:gd name="connsiteY19" fmla="*/ 187960 h 5293360"/>
              <a:gd name="connsiteX20" fmla="*/ 12278360 w 12364810"/>
              <a:gd name="connsiteY20" fmla="*/ 0 h 5293360"/>
              <a:gd name="connsiteX21" fmla="*/ 12364720 w 12364810"/>
              <a:gd name="connsiteY21" fmla="*/ 5273040 h 5293360"/>
              <a:gd name="connsiteX22" fmla="*/ 10160 w 12364810"/>
              <a:gd name="connsiteY22" fmla="*/ 5293360 h 5293360"/>
              <a:gd name="connsiteX23" fmla="*/ 0 w 12364810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293955" h="5293360">
                <a:moveTo>
                  <a:pt x="0" y="4693920"/>
                </a:moveTo>
                <a:lnTo>
                  <a:pt x="28448" y="4691888"/>
                </a:lnTo>
                <a:cubicBezTo>
                  <a:pt x="210651" y="4770459"/>
                  <a:pt x="337989" y="4909989"/>
                  <a:pt x="575056" y="4927600"/>
                </a:cubicBezTo>
                <a:cubicBezTo>
                  <a:pt x="1015323" y="5019040"/>
                  <a:pt x="967909" y="4970272"/>
                  <a:pt x="1152144" y="4970272"/>
                </a:cubicBezTo>
                <a:lnTo>
                  <a:pt x="1475232" y="4903216"/>
                </a:lnTo>
                <a:cubicBezTo>
                  <a:pt x="1831509" y="4781296"/>
                  <a:pt x="2033101" y="4604512"/>
                  <a:pt x="2214880" y="4409440"/>
                </a:cubicBezTo>
                <a:cubicBezTo>
                  <a:pt x="2464647" y="4183380"/>
                  <a:pt x="2676313" y="3907790"/>
                  <a:pt x="2979420" y="3731260"/>
                </a:cubicBezTo>
                <a:cubicBezTo>
                  <a:pt x="3103880" y="3680883"/>
                  <a:pt x="3213100" y="3653367"/>
                  <a:pt x="3383280" y="3667760"/>
                </a:cubicBezTo>
                <a:cubicBezTo>
                  <a:pt x="3532505" y="3673898"/>
                  <a:pt x="3602483" y="3666018"/>
                  <a:pt x="3810000" y="3722370"/>
                </a:cubicBezTo>
                <a:cubicBezTo>
                  <a:pt x="4017517" y="3778722"/>
                  <a:pt x="4126865" y="3879215"/>
                  <a:pt x="4494530" y="3826510"/>
                </a:cubicBezTo>
                <a:cubicBezTo>
                  <a:pt x="4893733" y="3732107"/>
                  <a:pt x="4805257" y="3673263"/>
                  <a:pt x="4937760" y="3566160"/>
                </a:cubicBezTo>
                <a:cubicBezTo>
                  <a:pt x="5074920" y="3415453"/>
                  <a:pt x="5133141" y="3258768"/>
                  <a:pt x="5349240" y="3114040"/>
                </a:cubicBezTo>
                <a:cubicBezTo>
                  <a:pt x="5510976" y="3006943"/>
                  <a:pt x="5615093" y="3000587"/>
                  <a:pt x="5770880" y="2976880"/>
                </a:cubicBezTo>
                <a:cubicBezTo>
                  <a:pt x="6207760" y="2936240"/>
                  <a:pt x="6678930" y="3049270"/>
                  <a:pt x="7081520" y="2895600"/>
                </a:cubicBezTo>
                <a:cubicBezTo>
                  <a:pt x="7340177" y="2785110"/>
                  <a:pt x="7454053" y="2651760"/>
                  <a:pt x="7606030" y="2484120"/>
                </a:cubicBezTo>
                <a:cubicBezTo>
                  <a:pt x="7851563" y="2197100"/>
                  <a:pt x="7977717" y="1902460"/>
                  <a:pt x="8169910" y="1581150"/>
                </a:cubicBezTo>
                <a:cubicBezTo>
                  <a:pt x="8303260" y="1394460"/>
                  <a:pt x="8406130" y="1187450"/>
                  <a:pt x="8590280" y="1066800"/>
                </a:cubicBezTo>
                <a:cubicBezTo>
                  <a:pt x="8845973" y="894080"/>
                  <a:pt x="9040573" y="771262"/>
                  <a:pt x="9398000" y="655320"/>
                </a:cubicBezTo>
                <a:cubicBezTo>
                  <a:pt x="9841698" y="545943"/>
                  <a:pt x="10251440" y="502920"/>
                  <a:pt x="10678160" y="426720"/>
                </a:cubicBezTo>
                <a:lnTo>
                  <a:pt x="11846560" y="187960"/>
                </a:lnTo>
                <a:lnTo>
                  <a:pt x="12278360" y="0"/>
                </a:lnTo>
                <a:cubicBezTo>
                  <a:pt x="12274973" y="1757680"/>
                  <a:pt x="12296987" y="3515360"/>
                  <a:pt x="12293600" y="5273040"/>
                </a:cubicBezTo>
                <a:lnTo>
                  <a:pt x="10160" y="5293360"/>
                </a:lnTo>
                <a:lnTo>
                  <a:pt x="0" y="4693920"/>
                </a:lnTo>
                <a:close/>
              </a:path>
            </a:pathLst>
          </a:custGeom>
          <a:solidFill>
            <a:srgbClr val="D9E2CF"/>
          </a:solidFill>
          <a:ln w="2857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97519FF-37E7-3045-5209-3128FB110B24}"/>
              </a:ext>
            </a:extLst>
          </p:cNvPr>
          <p:cNvSpPr/>
          <p:nvPr/>
        </p:nvSpPr>
        <p:spPr>
          <a:xfrm>
            <a:off x="7353562" y="4267200"/>
            <a:ext cx="6591038" cy="2819443"/>
          </a:xfrm>
          <a:custGeom>
            <a:avLst/>
            <a:gdLst>
              <a:gd name="connsiteX0" fmla="*/ 6582671 w 6591038"/>
              <a:gd name="connsiteY0" fmla="*/ 0 h 2819443"/>
              <a:gd name="connsiteX1" fmla="*/ 6590848 w 6591038"/>
              <a:gd name="connsiteY1" fmla="*/ 2808620 h 2819443"/>
              <a:gd name="connsiteX2" fmla="*/ 472 w 6591038"/>
              <a:gd name="connsiteY2" fmla="*/ 2819443 h 2819443"/>
              <a:gd name="connsiteX3" fmla="*/ 0 w 6591038"/>
              <a:gd name="connsiteY3" fmla="*/ 2791782 h 2819443"/>
              <a:gd name="connsiteX4" fmla="*/ 240068 w 6591038"/>
              <a:gd name="connsiteY4" fmla="*/ 2791782 h 2819443"/>
              <a:gd name="connsiteX5" fmla="*/ 240068 w 6591038"/>
              <a:gd name="connsiteY5" fmla="*/ 2611527 h 2819443"/>
              <a:gd name="connsiteX6" fmla="*/ 303553 w 6591038"/>
              <a:gd name="connsiteY6" fmla="*/ 2624626 h 2819443"/>
              <a:gd name="connsiteX7" fmla="*/ 613176 w 6591038"/>
              <a:gd name="connsiteY7" fmla="*/ 2647354 h 2819443"/>
              <a:gd name="connsiteX8" fmla="*/ 786520 w 6591038"/>
              <a:gd name="connsiteY8" fmla="*/ 2611638 h 2819443"/>
              <a:gd name="connsiteX9" fmla="*/ 1183360 w 6591038"/>
              <a:gd name="connsiteY9" fmla="*/ 2348634 h 2819443"/>
              <a:gd name="connsiteX10" fmla="*/ 1593555 w 6591038"/>
              <a:gd name="connsiteY10" fmla="*/ 1987410 h 2819443"/>
              <a:gd name="connsiteX11" fmla="*/ 1810236 w 6591038"/>
              <a:gd name="connsiteY11" fmla="*/ 1953587 h 2819443"/>
              <a:gd name="connsiteX12" fmla="*/ 2039182 w 6591038"/>
              <a:gd name="connsiteY12" fmla="*/ 1982675 h 2819443"/>
              <a:gd name="connsiteX13" fmla="*/ 2406450 w 6591038"/>
              <a:gd name="connsiteY13" fmla="*/ 2038144 h 2819443"/>
              <a:gd name="connsiteX14" fmla="*/ 2644254 w 6591038"/>
              <a:gd name="connsiteY14" fmla="*/ 1899471 h 2819443"/>
              <a:gd name="connsiteX15" fmla="*/ 2865023 w 6591038"/>
              <a:gd name="connsiteY15" fmla="*/ 1658655 h 2819443"/>
              <a:gd name="connsiteX16" fmla="*/ 3091244 w 6591038"/>
              <a:gd name="connsiteY16" fmla="*/ 1585599 h 2819443"/>
              <a:gd name="connsiteX17" fmla="*/ 3794435 w 6591038"/>
              <a:gd name="connsiteY17" fmla="*/ 1542306 h 2819443"/>
              <a:gd name="connsiteX18" fmla="*/ 4075848 w 6591038"/>
              <a:gd name="connsiteY18" fmla="*/ 1323136 h 2819443"/>
              <a:gd name="connsiteX19" fmla="*/ 4378384 w 6591038"/>
              <a:gd name="connsiteY19" fmla="*/ 842180 h 2819443"/>
              <a:gd name="connsiteX20" fmla="*/ 4603923 w 6591038"/>
              <a:gd name="connsiteY20" fmla="*/ 568218 h 2819443"/>
              <a:gd name="connsiteX21" fmla="*/ 5037285 w 6591038"/>
              <a:gd name="connsiteY21" fmla="*/ 349048 h 2819443"/>
              <a:gd name="connsiteX22" fmla="*/ 5724123 w 6591038"/>
              <a:gd name="connsiteY22" fmla="*/ 227287 h 2819443"/>
              <a:gd name="connsiteX23" fmla="*/ 6351000 w 6591038"/>
              <a:gd name="connsiteY23" fmla="*/ 100115 h 281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591038" h="2819443">
                <a:moveTo>
                  <a:pt x="6582671" y="0"/>
                </a:moveTo>
                <a:cubicBezTo>
                  <a:pt x="6580854" y="936207"/>
                  <a:pt x="6592664" y="1872413"/>
                  <a:pt x="6590848" y="2808620"/>
                </a:cubicBezTo>
                <a:lnTo>
                  <a:pt x="472" y="2819443"/>
                </a:lnTo>
                <a:lnTo>
                  <a:pt x="0" y="2791782"/>
                </a:lnTo>
                <a:lnTo>
                  <a:pt x="240068" y="2791782"/>
                </a:lnTo>
                <a:lnTo>
                  <a:pt x="240068" y="2611527"/>
                </a:lnTo>
                <a:lnTo>
                  <a:pt x="303553" y="2624626"/>
                </a:lnTo>
                <a:cubicBezTo>
                  <a:pt x="539768" y="2673330"/>
                  <a:pt x="514329" y="2647354"/>
                  <a:pt x="613176" y="2647354"/>
                </a:cubicBezTo>
                <a:lnTo>
                  <a:pt x="786520" y="2611638"/>
                </a:lnTo>
                <a:cubicBezTo>
                  <a:pt x="977672" y="2546699"/>
                  <a:pt x="1085831" y="2452537"/>
                  <a:pt x="1183360" y="2348634"/>
                </a:cubicBezTo>
                <a:cubicBezTo>
                  <a:pt x="1317366" y="2228226"/>
                  <a:pt x="1430930" y="2081436"/>
                  <a:pt x="1593555" y="1987410"/>
                </a:cubicBezTo>
                <a:cubicBezTo>
                  <a:pt x="1660331" y="1960577"/>
                  <a:pt x="1718930" y="1945921"/>
                  <a:pt x="1810236" y="1953587"/>
                </a:cubicBezTo>
                <a:cubicBezTo>
                  <a:pt x="1890299" y="1956857"/>
                  <a:pt x="1927844" y="1952660"/>
                  <a:pt x="2039182" y="1982675"/>
                </a:cubicBezTo>
                <a:cubicBezTo>
                  <a:pt x="2150520" y="2012690"/>
                  <a:pt x="2209188" y="2066216"/>
                  <a:pt x="2406450" y="2038144"/>
                </a:cubicBezTo>
                <a:cubicBezTo>
                  <a:pt x="2620632" y="1987861"/>
                  <a:pt x="2573162" y="1956518"/>
                  <a:pt x="2644254" y="1899471"/>
                </a:cubicBezTo>
                <a:cubicBezTo>
                  <a:pt x="2717844" y="1819199"/>
                  <a:pt x="2749081" y="1735743"/>
                  <a:pt x="2865023" y="1658655"/>
                </a:cubicBezTo>
                <a:cubicBezTo>
                  <a:pt x="2951799" y="1601611"/>
                  <a:pt x="3007660" y="1598226"/>
                  <a:pt x="3091244" y="1585599"/>
                </a:cubicBezTo>
                <a:cubicBezTo>
                  <a:pt x="3325641" y="1563952"/>
                  <a:pt x="3578436" y="1624156"/>
                  <a:pt x="3794435" y="1542306"/>
                </a:cubicBezTo>
                <a:cubicBezTo>
                  <a:pt x="3933211" y="1483455"/>
                  <a:pt x="3994308" y="1412427"/>
                  <a:pt x="4075848" y="1323136"/>
                </a:cubicBezTo>
                <a:cubicBezTo>
                  <a:pt x="4207582" y="1170258"/>
                  <a:pt x="4275268" y="1013322"/>
                  <a:pt x="4378384" y="842180"/>
                </a:cubicBezTo>
                <a:cubicBezTo>
                  <a:pt x="4449930" y="742742"/>
                  <a:pt x="4505122" y="632481"/>
                  <a:pt x="4603923" y="568218"/>
                </a:cubicBezTo>
                <a:cubicBezTo>
                  <a:pt x="4741108" y="476221"/>
                  <a:pt x="4845516" y="410803"/>
                  <a:pt x="5037285" y="349048"/>
                </a:cubicBezTo>
                <a:cubicBezTo>
                  <a:pt x="5275340" y="290790"/>
                  <a:pt x="5495177" y="267874"/>
                  <a:pt x="5724123" y="227287"/>
                </a:cubicBezTo>
                <a:lnTo>
                  <a:pt x="6351000" y="100115"/>
                </a:lnTo>
                <a:close/>
              </a:path>
            </a:pathLst>
          </a:custGeom>
          <a:solidFill>
            <a:srgbClr val="A5C1AD"/>
          </a:solidFill>
          <a:ln w="28575">
            <a:noFill/>
          </a:ln>
          <a:effectLst>
            <a:outerShdw blurRad="1905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6683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0C44E4-C139-E7E6-4FD6-D2B786A9B42A}"/>
              </a:ext>
            </a:extLst>
          </p:cNvPr>
          <p:cNvSpPr txBox="1"/>
          <p:nvPr/>
        </p:nvSpPr>
        <p:spPr>
          <a:xfrm>
            <a:off x="3717786" y="2819400"/>
            <a:ext cx="47564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PAGE ABOUT US</a:t>
            </a:r>
          </a:p>
        </p:txBody>
      </p:sp>
    </p:spTree>
    <p:extLst>
      <p:ext uri="{BB962C8B-B14F-4D97-AF65-F5344CB8AC3E}">
        <p14:creationId xmlns:p14="http://schemas.microsoft.com/office/powerpoint/2010/main" val="2753043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C69D94D3-85CA-E281-0BD8-5B9659304210}"/>
              </a:ext>
            </a:extLst>
          </p:cNvPr>
          <p:cNvSpPr/>
          <p:nvPr/>
        </p:nvSpPr>
        <p:spPr>
          <a:xfrm>
            <a:off x="2362200" y="2783316"/>
            <a:ext cx="331164" cy="331164"/>
          </a:xfrm>
          <a:prstGeom prst="ellipse">
            <a:avLst/>
          </a:prstGeom>
          <a:noFill/>
          <a:ln w="38100">
            <a:solidFill>
              <a:srgbClr val="A5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D610A1E-8324-11BB-2C08-670FCA0E86B5}"/>
              </a:ext>
            </a:extLst>
          </p:cNvPr>
          <p:cNvSpPr/>
          <p:nvPr/>
        </p:nvSpPr>
        <p:spPr>
          <a:xfrm>
            <a:off x="4289918" y="1600200"/>
            <a:ext cx="1038430" cy="1038430"/>
          </a:xfrm>
          <a:prstGeom prst="ellipse">
            <a:avLst/>
          </a:prstGeom>
          <a:noFill/>
          <a:ln w="38100">
            <a:solidFill>
              <a:srgbClr val="A5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3122AFD-72F5-0E96-0CF7-7A95354A6BFA}"/>
              </a:ext>
            </a:extLst>
          </p:cNvPr>
          <p:cNvSpPr/>
          <p:nvPr/>
        </p:nvSpPr>
        <p:spPr>
          <a:xfrm>
            <a:off x="4518518" y="1752600"/>
            <a:ext cx="3352801" cy="3032002"/>
          </a:xfrm>
          <a:custGeom>
            <a:avLst/>
            <a:gdLst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3078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49830 w 2971800"/>
              <a:gd name="connsiteY3" fmla="*/ 38100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478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478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478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04950 w 2971800"/>
              <a:gd name="connsiteY0" fmla="*/ 392430 h 2743200"/>
              <a:gd name="connsiteX1" fmla="*/ 18478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04950 w 2971800"/>
              <a:gd name="connsiteY15" fmla="*/ 392430 h 2743200"/>
              <a:gd name="connsiteX0" fmla="*/ 1504950 w 2971800"/>
              <a:gd name="connsiteY0" fmla="*/ 392430 h 2743200"/>
              <a:gd name="connsiteX1" fmla="*/ 18478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04950 w 2971800"/>
              <a:gd name="connsiteY15" fmla="*/ 392430 h 2743200"/>
              <a:gd name="connsiteX0" fmla="*/ 1504950 w 2971800"/>
              <a:gd name="connsiteY0" fmla="*/ 392430 h 2743200"/>
              <a:gd name="connsiteX1" fmla="*/ 18097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04950 w 2971800"/>
              <a:gd name="connsiteY15" fmla="*/ 392430 h 2743200"/>
              <a:gd name="connsiteX0" fmla="*/ 1504950 w 3006090"/>
              <a:gd name="connsiteY0" fmla="*/ 392430 h 2743200"/>
              <a:gd name="connsiteX1" fmla="*/ 1809750 w 3006090"/>
              <a:gd name="connsiteY1" fmla="*/ 422910 h 2743200"/>
              <a:gd name="connsiteX2" fmla="*/ 2103120 w 3006090"/>
              <a:gd name="connsiteY2" fmla="*/ 320040 h 2743200"/>
              <a:gd name="connsiteX3" fmla="*/ 2400300 w 3006090"/>
              <a:gd name="connsiteY3" fmla="*/ 403860 h 2743200"/>
              <a:gd name="connsiteX4" fmla="*/ 2743200 w 3006090"/>
              <a:gd name="connsiteY4" fmla="*/ 922020 h 2743200"/>
              <a:gd name="connsiteX5" fmla="*/ 3006090 w 3006090"/>
              <a:gd name="connsiteY5" fmla="*/ 1946910 h 2743200"/>
              <a:gd name="connsiteX6" fmla="*/ 2903220 w 3006090"/>
              <a:gd name="connsiteY6" fmla="*/ 2423160 h 2743200"/>
              <a:gd name="connsiteX7" fmla="*/ 2346960 w 3006090"/>
              <a:gd name="connsiteY7" fmla="*/ 2743200 h 2743200"/>
              <a:gd name="connsiteX8" fmla="*/ 1676400 w 3006090"/>
              <a:gd name="connsiteY8" fmla="*/ 2598420 h 2743200"/>
              <a:gd name="connsiteX9" fmla="*/ 1074420 w 3006090"/>
              <a:gd name="connsiteY9" fmla="*/ 2468880 h 2743200"/>
              <a:gd name="connsiteX10" fmla="*/ 350520 w 3006090"/>
              <a:gd name="connsiteY10" fmla="*/ 2232660 h 2743200"/>
              <a:gd name="connsiteX11" fmla="*/ 7620 w 3006090"/>
              <a:gd name="connsiteY11" fmla="*/ 1485900 h 2743200"/>
              <a:gd name="connsiteX12" fmla="*/ 0 w 3006090"/>
              <a:gd name="connsiteY12" fmla="*/ 525780 h 2743200"/>
              <a:gd name="connsiteX13" fmla="*/ 441960 w 3006090"/>
              <a:gd name="connsiteY13" fmla="*/ 0 h 2743200"/>
              <a:gd name="connsiteX14" fmla="*/ 1097280 w 3006090"/>
              <a:gd name="connsiteY14" fmla="*/ 182880 h 2743200"/>
              <a:gd name="connsiteX15" fmla="*/ 1504950 w 3006090"/>
              <a:gd name="connsiteY15" fmla="*/ 392430 h 2743200"/>
              <a:gd name="connsiteX0" fmla="*/ 1504950 w 3006090"/>
              <a:gd name="connsiteY0" fmla="*/ 392430 h 2743200"/>
              <a:gd name="connsiteX1" fmla="*/ 1809750 w 3006090"/>
              <a:gd name="connsiteY1" fmla="*/ 422910 h 2743200"/>
              <a:gd name="connsiteX2" fmla="*/ 2103120 w 3006090"/>
              <a:gd name="connsiteY2" fmla="*/ 320040 h 2743200"/>
              <a:gd name="connsiteX3" fmla="*/ 2400300 w 3006090"/>
              <a:gd name="connsiteY3" fmla="*/ 403860 h 2743200"/>
              <a:gd name="connsiteX4" fmla="*/ 2743200 w 3006090"/>
              <a:gd name="connsiteY4" fmla="*/ 922020 h 2743200"/>
              <a:gd name="connsiteX5" fmla="*/ 3006090 w 3006090"/>
              <a:gd name="connsiteY5" fmla="*/ 1946910 h 2743200"/>
              <a:gd name="connsiteX6" fmla="*/ 2903220 w 3006090"/>
              <a:gd name="connsiteY6" fmla="*/ 2423160 h 2743200"/>
              <a:gd name="connsiteX7" fmla="*/ 2346960 w 3006090"/>
              <a:gd name="connsiteY7" fmla="*/ 2743200 h 2743200"/>
              <a:gd name="connsiteX8" fmla="*/ 1676400 w 3006090"/>
              <a:gd name="connsiteY8" fmla="*/ 2598420 h 2743200"/>
              <a:gd name="connsiteX9" fmla="*/ 1074420 w 3006090"/>
              <a:gd name="connsiteY9" fmla="*/ 2468880 h 2743200"/>
              <a:gd name="connsiteX10" fmla="*/ 350520 w 3006090"/>
              <a:gd name="connsiteY10" fmla="*/ 2232660 h 2743200"/>
              <a:gd name="connsiteX11" fmla="*/ 7620 w 3006090"/>
              <a:gd name="connsiteY11" fmla="*/ 1485900 h 2743200"/>
              <a:gd name="connsiteX12" fmla="*/ 0 w 3006090"/>
              <a:gd name="connsiteY12" fmla="*/ 525780 h 2743200"/>
              <a:gd name="connsiteX13" fmla="*/ 441960 w 3006090"/>
              <a:gd name="connsiteY13" fmla="*/ 0 h 2743200"/>
              <a:gd name="connsiteX14" fmla="*/ 1097280 w 3006090"/>
              <a:gd name="connsiteY14" fmla="*/ 182880 h 2743200"/>
              <a:gd name="connsiteX15" fmla="*/ 1504950 w 3006090"/>
              <a:gd name="connsiteY15" fmla="*/ 392430 h 2743200"/>
              <a:gd name="connsiteX0" fmla="*/ 1504950 w 3006090"/>
              <a:gd name="connsiteY0" fmla="*/ 392430 h 2743200"/>
              <a:gd name="connsiteX1" fmla="*/ 1809750 w 3006090"/>
              <a:gd name="connsiteY1" fmla="*/ 422910 h 2743200"/>
              <a:gd name="connsiteX2" fmla="*/ 2103120 w 3006090"/>
              <a:gd name="connsiteY2" fmla="*/ 320040 h 2743200"/>
              <a:gd name="connsiteX3" fmla="*/ 2400300 w 3006090"/>
              <a:gd name="connsiteY3" fmla="*/ 403860 h 2743200"/>
              <a:gd name="connsiteX4" fmla="*/ 2743200 w 3006090"/>
              <a:gd name="connsiteY4" fmla="*/ 922020 h 2743200"/>
              <a:gd name="connsiteX5" fmla="*/ 3006090 w 3006090"/>
              <a:gd name="connsiteY5" fmla="*/ 1946910 h 2743200"/>
              <a:gd name="connsiteX6" fmla="*/ 2903220 w 3006090"/>
              <a:gd name="connsiteY6" fmla="*/ 2423160 h 2743200"/>
              <a:gd name="connsiteX7" fmla="*/ 2346960 w 3006090"/>
              <a:gd name="connsiteY7" fmla="*/ 2743200 h 2743200"/>
              <a:gd name="connsiteX8" fmla="*/ 1676400 w 3006090"/>
              <a:gd name="connsiteY8" fmla="*/ 2598420 h 2743200"/>
              <a:gd name="connsiteX9" fmla="*/ 1074420 w 3006090"/>
              <a:gd name="connsiteY9" fmla="*/ 2468880 h 2743200"/>
              <a:gd name="connsiteX10" fmla="*/ 350520 w 3006090"/>
              <a:gd name="connsiteY10" fmla="*/ 2232660 h 2743200"/>
              <a:gd name="connsiteX11" fmla="*/ 7620 w 3006090"/>
              <a:gd name="connsiteY11" fmla="*/ 1485900 h 2743200"/>
              <a:gd name="connsiteX12" fmla="*/ 0 w 3006090"/>
              <a:gd name="connsiteY12" fmla="*/ 525780 h 2743200"/>
              <a:gd name="connsiteX13" fmla="*/ 441960 w 3006090"/>
              <a:gd name="connsiteY13" fmla="*/ 0 h 2743200"/>
              <a:gd name="connsiteX14" fmla="*/ 1097280 w 3006090"/>
              <a:gd name="connsiteY14" fmla="*/ 182880 h 2743200"/>
              <a:gd name="connsiteX15" fmla="*/ 1504950 w 3006090"/>
              <a:gd name="connsiteY15" fmla="*/ 392430 h 2743200"/>
              <a:gd name="connsiteX0" fmla="*/ 1504950 w 3006090"/>
              <a:gd name="connsiteY0" fmla="*/ 392430 h 2743200"/>
              <a:gd name="connsiteX1" fmla="*/ 1809750 w 3006090"/>
              <a:gd name="connsiteY1" fmla="*/ 422910 h 2743200"/>
              <a:gd name="connsiteX2" fmla="*/ 2103120 w 3006090"/>
              <a:gd name="connsiteY2" fmla="*/ 320040 h 2743200"/>
              <a:gd name="connsiteX3" fmla="*/ 2400300 w 3006090"/>
              <a:gd name="connsiteY3" fmla="*/ 403860 h 2743200"/>
              <a:gd name="connsiteX4" fmla="*/ 2743200 w 3006090"/>
              <a:gd name="connsiteY4" fmla="*/ 922020 h 2743200"/>
              <a:gd name="connsiteX5" fmla="*/ 3006090 w 3006090"/>
              <a:gd name="connsiteY5" fmla="*/ 1946910 h 2743200"/>
              <a:gd name="connsiteX6" fmla="*/ 2903220 w 3006090"/>
              <a:gd name="connsiteY6" fmla="*/ 2423160 h 2743200"/>
              <a:gd name="connsiteX7" fmla="*/ 2346960 w 3006090"/>
              <a:gd name="connsiteY7" fmla="*/ 2743200 h 2743200"/>
              <a:gd name="connsiteX8" fmla="*/ 1676400 w 3006090"/>
              <a:gd name="connsiteY8" fmla="*/ 2598420 h 2743200"/>
              <a:gd name="connsiteX9" fmla="*/ 1074420 w 3006090"/>
              <a:gd name="connsiteY9" fmla="*/ 2468880 h 2743200"/>
              <a:gd name="connsiteX10" fmla="*/ 350520 w 3006090"/>
              <a:gd name="connsiteY10" fmla="*/ 2232660 h 2743200"/>
              <a:gd name="connsiteX11" fmla="*/ 7620 w 3006090"/>
              <a:gd name="connsiteY11" fmla="*/ 1485900 h 2743200"/>
              <a:gd name="connsiteX12" fmla="*/ 0 w 3006090"/>
              <a:gd name="connsiteY12" fmla="*/ 525780 h 2743200"/>
              <a:gd name="connsiteX13" fmla="*/ 441960 w 3006090"/>
              <a:gd name="connsiteY13" fmla="*/ 0 h 2743200"/>
              <a:gd name="connsiteX14" fmla="*/ 1097280 w 3006090"/>
              <a:gd name="connsiteY14" fmla="*/ 182880 h 2743200"/>
              <a:gd name="connsiteX15" fmla="*/ 1504950 w 300609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400300 w 2987040"/>
              <a:gd name="connsiteY3" fmla="*/ 40386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400300 w 2987040"/>
              <a:gd name="connsiteY3" fmla="*/ 40386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400300 w 2987040"/>
              <a:gd name="connsiteY3" fmla="*/ 40386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66800 w 2987040"/>
              <a:gd name="connsiteY9" fmla="*/ 251079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20040 w 2987040"/>
              <a:gd name="connsiteY10" fmla="*/ 225171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20040 w 2987040"/>
              <a:gd name="connsiteY10" fmla="*/ 225171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20040 w 2987040"/>
              <a:gd name="connsiteY10" fmla="*/ 225171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20040 w 2987040"/>
              <a:gd name="connsiteY10" fmla="*/ 225171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20040 w 2987040"/>
              <a:gd name="connsiteY10" fmla="*/ 225171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297180 w 2987040"/>
              <a:gd name="connsiteY10" fmla="*/ 225933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297180 w 2987040"/>
              <a:gd name="connsiteY10" fmla="*/ 225933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297180 w 2987040"/>
              <a:gd name="connsiteY10" fmla="*/ 225933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16380 w 2998470"/>
              <a:gd name="connsiteY0" fmla="*/ 392430 h 2743200"/>
              <a:gd name="connsiteX1" fmla="*/ 1821180 w 2998470"/>
              <a:gd name="connsiteY1" fmla="*/ 422910 h 2743200"/>
              <a:gd name="connsiteX2" fmla="*/ 2114550 w 2998470"/>
              <a:gd name="connsiteY2" fmla="*/ 320040 h 2743200"/>
              <a:gd name="connsiteX3" fmla="*/ 2404110 w 2998470"/>
              <a:gd name="connsiteY3" fmla="*/ 426720 h 2743200"/>
              <a:gd name="connsiteX4" fmla="*/ 2754630 w 2998470"/>
              <a:gd name="connsiteY4" fmla="*/ 922020 h 2743200"/>
              <a:gd name="connsiteX5" fmla="*/ 2998470 w 2998470"/>
              <a:gd name="connsiteY5" fmla="*/ 1946910 h 2743200"/>
              <a:gd name="connsiteX6" fmla="*/ 2914650 w 2998470"/>
              <a:gd name="connsiteY6" fmla="*/ 2423160 h 2743200"/>
              <a:gd name="connsiteX7" fmla="*/ 2358390 w 2998470"/>
              <a:gd name="connsiteY7" fmla="*/ 2743200 h 2743200"/>
              <a:gd name="connsiteX8" fmla="*/ 1687830 w 2998470"/>
              <a:gd name="connsiteY8" fmla="*/ 2598420 h 2743200"/>
              <a:gd name="connsiteX9" fmla="*/ 1036320 w 2998470"/>
              <a:gd name="connsiteY9" fmla="*/ 2499360 h 2743200"/>
              <a:gd name="connsiteX10" fmla="*/ 308610 w 2998470"/>
              <a:gd name="connsiteY10" fmla="*/ 2259330 h 2743200"/>
              <a:gd name="connsiteX11" fmla="*/ 0 w 2998470"/>
              <a:gd name="connsiteY11" fmla="*/ 1478280 h 2743200"/>
              <a:gd name="connsiteX12" fmla="*/ 11430 w 2998470"/>
              <a:gd name="connsiteY12" fmla="*/ 525780 h 2743200"/>
              <a:gd name="connsiteX13" fmla="*/ 453390 w 2998470"/>
              <a:gd name="connsiteY13" fmla="*/ 0 h 2743200"/>
              <a:gd name="connsiteX14" fmla="*/ 1108710 w 2998470"/>
              <a:gd name="connsiteY14" fmla="*/ 182880 h 2743200"/>
              <a:gd name="connsiteX15" fmla="*/ 1516380 w 2998470"/>
              <a:gd name="connsiteY15" fmla="*/ 392430 h 2743200"/>
              <a:gd name="connsiteX0" fmla="*/ 1546576 w 3028666"/>
              <a:gd name="connsiteY0" fmla="*/ 392430 h 2743200"/>
              <a:gd name="connsiteX1" fmla="*/ 1851376 w 3028666"/>
              <a:gd name="connsiteY1" fmla="*/ 422910 h 2743200"/>
              <a:gd name="connsiteX2" fmla="*/ 2144746 w 3028666"/>
              <a:gd name="connsiteY2" fmla="*/ 320040 h 2743200"/>
              <a:gd name="connsiteX3" fmla="*/ 2434306 w 3028666"/>
              <a:gd name="connsiteY3" fmla="*/ 426720 h 2743200"/>
              <a:gd name="connsiteX4" fmla="*/ 2784826 w 3028666"/>
              <a:gd name="connsiteY4" fmla="*/ 922020 h 2743200"/>
              <a:gd name="connsiteX5" fmla="*/ 3028666 w 3028666"/>
              <a:gd name="connsiteY5" fmla="*/ 1946910 h 2743200"/>
              <a:gd name="connsiteX6" fmla="*/ 2944846 w 3028666"/>
              <a:gd name="connsiteY6" fmla="*/ 2423160 h 2743200"/>
              <a:gd name="connsiteX7" fmla="*/ 2388586 w 3028666"/>
              <a:gd name="connsiteY7" fmla="*/ 2743200 h 2743200"/>
              <a:gd name="connsiteX8" fmla="*/ 1718026 w 3028666"/>
              <a:gd name="connsiteY8" fmla="*/ 2598420 h 2743200"/>
              <a:gd name="connsiteX9" fmla="*/ 1066516 w 3028666"/>
              <a:gd name="connsiteY9" fmla="*/ 2499360 h 2743200"/>
              <a:gd name="connsiteX10" fmla="*/ 338806 w 3028666"/>
              <a:gd name="connsiteY10" fmla="*/ 2259330 h 2743200"/>
              <a:gd name="connsiteX11" fmla="*/ 30196 w 3028666"/>
              <a:gd name="connsiteY11" fmla="*/ 1478280 h 2743200"/>
              <a:gd name="connsiteX12" fmla="*/ 41626 w 3028666"/>
              <a:gd name="connsiteY12" fmla="*/ 525780 h 2743200"/>
              <a:gd name="connsiteX13" fmla="*/ 483586 w 3028666"/>
              <a:gd name="connsiteY13" fmla="*/ 0 h 2743200"/>
              <a:gd name="connsiteX14" fmla="*/ 1138906 w 3028666"/>
              <a:gd name="connsiteY14" fmla="*/ 182880 h 2743200"/>
              <a:gd name="connsiteX15" fmla="*/ 1546576 w 3028666"/>
              <a:gd name="connsiteY15" fmla="*/ 392430 h 2743200"/>
              <a:gd name="connsiteX0" fmla="*/ 1552824 w 3034914"/>
              <a:gd name="connsiteY0" fmla="*/ 392430 h 2743200"/>
              <a:gd name="connsiteX1" fmla="*/ 1857624 w 3034914"/>
              <a:gd name="connsiteY1" fmla="*/ 422910 h 2743200"/>
              <a:gd name="connsiteX2" fmla="*/ 2150994 w 3034914"/>
              <a:gd name="connsiteY2" fmla="*/ 320040 h 2743200"/>
              <a:gd name="connsiteX3" fmla="*/ 2440554 w 3034914"/>
              <a:gd name="connsiteY3" fmla="*/ 426720 h 2743200"/>
              <a:gd name="connsiteX4" fmla="*/ 2791074 w 3034914"/>
              <a:gd name="connsiteY4" fmla="*/ 922020 h 2743200"/>
              <a:gd name="connsiteX5" fmla="*/ 3034914 w 3034914"/>
              <a:gd name="connsiteY5" fmla="*/ 1946910 h 2743200"/>
              <a:gd name="connsiteX6" fmla="*/ 2951094 w 3034914"/>
              <a:gd name="connsiteY6" fmla="*/ 2423160 h 2743200"/>
              <a:gd name="connsiteX7" fmla="*/ 2394834 w 3034914"/>
              <a:gd name="connsiteY7" fmla="*/ 2743200 h 2743200"/>
              <a:gd name="connsiteX8" fmla="*/ 1724274 w 3034914"/>
              <a:gd name="connsiteY8" fmla="*/ 2598420 h 2743200"/>
              <a:gd name="connsiteX9" fmla="*/ 1072764 w 3034914"/>
              <a:gd name="connsiteY9" fmla="*/ 2499360 h 2743200"/>
              <a:gd name="connsiteX10" fmla="*/ 345054 w 3034914"/>
              <a:gd name="connsiteY10" fmla="*/ 2259330 h 2743200"/>
              <a:gd name="connsiteX11" fmla="*/ 36444 w 3034914"/>
              <a:gd name="connsiteY11" fmla="*/ 1478280 h 2743200"/>
              <a:gd name="connsiteX12" fmla="*/ 25014 w 3034914"/>
              <a:gd name="connsiteY12" fmla="*/ 525780 h 2743200"/>
              <a:gd name="connsiteX13" fmla="*/ 489834 w 3034914"/>
              <a:gd name="connsiteY13" fmla="*/ 0 h 2743200"/>
              <a:gd name="connsiteX14" fmla="*/ 1145154 w 3034914"/>
              <a:gd name="connsiteY14" fmla="*/ 182880 h 2743200"/>
              <a:gd name="connsiteX15" fmla="*/ 1552824 w 3034914"/>
              <a:gd name="connsiteY15" fmla="*/ 392430 h 2743200"/>
              <a:gd name="connsiteX0" fmla="*/ 1558475 w 3040565"/>
              <a:gd name="connsiteY0" fmla="*/ 392430 h 2743200"/>
              <a:gd name="connsiteX1" fmla="*/ 1863275 w 3040565"/>
              <a:gd name="connsiteY1" fmla="*/ 422910 h 2743200"/>
              <a:gd name="connsiteX2" fmla="*/ 2156645 w 3040565"/>
              <a:gd name="connsiteY2" fmla="*/ 320040 h 2743200"/>
              <a:gd name="connsiteX3" fmla="*/ 2446205 w 3040565"/>
              <a:gd name="connsiteY3" fmla="*/ 426720 h 2743200"/>
              <a:gd name="connsiteX4" fmla="*/ 2796725 w 3040565"/>
              <a:gd name="connsiteY4" fmla="*/ 922020 h 2743200"/>
              <a:gd name="connsiteX5" fmla="*/ 3040565 w 3040565"/>
              <a:gd name="connsiteY5" fmla="*/ 1946910 h 2743200"/>
              <a:gd name="connsiteX6" fmla="*/ 2956745 w 3040565"/>
              <a:gd name="connsiteY6" fmla="*/ 2423160 h 2743200"/>
              <a:gd name="connsiteX7" fmla="*/ 2400485 w 3040565"/>
              <a:gd name="connsiteY7" fmla="*/ 2743200 h 2743200"/>
              <a:gd name="connsiteX8" fmla="*/ 1729925 w 3040565"/>
              <a:gd name="connsiteY8" fmla="*/ 2598420 h 2743200"/>
              <a:gd name="connsiteX9" fmla="*/ 1078415 w 3040565"/>
              <a:gd name="connsiteY9" fmla="*/ 2499360 h 2743200"/>
              <a:gd name="connsiteX10" fmla="*/ 350705 w 3040565"/>
              <a:gd name="connsiteY10" fmla="*/ 2259330 h 2743200"/>
              <a:gd name="connsiteX11" fmla="*/ 42095 w 3040565"/>
              <a:gd name="connsiteY11" fmla="*/ 1478280 h 2743200"/>
              <a:gd name="connsiteX12" fmla="*/ 30665 w 3040565"/>
              <a:gd name="connsiteY12" fmla="*/ 525780 h 2743200"/>
              <a:gd name="connsiteX13" fmla="*/ 495485 w 3040565"/>
              <a:gd name="connsiteY13" fmla="*/ 0 h 2743200"/>
              <a:gd name="connsiteX14" fmla="*/ 1150805 w 3040565"/>
              <a:gd name="connsiteY14" fmla="*/ 182880 h 2743200"/>
              <a:gd name="connsiteX15" fmla="*/ 1558475 w 3040565"/>
              <a:gd name="connsiteY15" fmla="*/ 392430 h 2743200"/>
              <a:gd name="connsiteX0" fmla="*/ 1558475 w 3040565"/>
              <a:gd name="connsiteY0" fmla="*/ 392430 h 2743200"/>
              <a:gd name="connsiteX1" fmla="*/ 1863275 w 3040565"/>
              <a:gd name="connsiteY1" fmla="*/ 422910 h 2743200"/>
              <a:gd name="connsiteX2" fmla="*/ 2156645 w 3040565"/>
              <a:gd name="connsiteY2" fmla="*/ 320040 h 2743200"/>
              <a:gd name="connsiteX3" fmla="*/ 2446205 w 3040565"/>
              <a:gd name="connsiteY3" fmla="*/ 426720 h 2743200"/>
              <a:gd name="connsiteX4" fmla="*/ 2796725 w 3040565"/>
              <a:gd name="connsiteY4" fmla="*/ 922020 h 2743200"/>
              <a:gd name="connsiteX5" fmla="*/ 3040565 w 3040565"/>
              <a:gd name="connsiteY5" fmla="*/ 1946910 h 2743200"/>
              <a:gd name="connsiteX6" fmla="*/ 2956745 w 3040565"/>
              <a:gd name="connsiteY6" fmla="*/ 2423160 h 2743200"/>
              <a:gd name="connsiteX7" fmla="*/ 2400485 w 3040565"/>
              <a:gd name="connsiteY7" fmla="*/ 2743200 h 2743200"/>
              <a:gd name="connsiteX8" fmla="*/ 1729925 w 3040565"/>
              <a:gd name="connsiteY8" fmla="*/ 2598420 h 2743200"/>
              <a:gd name="connsiteX9" fmla="*/ 1078415 w 3040565"/>
              <a:gd name="connsiteY9" fmla="*/ 2499360 h 2743200"/>
              <a:gd name="connsiteX10" fmla="*/ 350705 w 3040565"/>
              <a:gd name="connsiteY10" fmla="*/ 2259330 h 2743200"/>
              <a:gd name="connsiteX11" fmla="*/ 42095 w 3040565"/>
              <a:gd name="connsiteY11" fmla="*/ 1478280 h 2743200"/>
              <a:gd name="connsiteX12" fmla="*/ 30665 w 3040565"/>
              <a:gd name="connsiteY12" fmla="*/ 525780 h 2743200"/>
              <a:gd name="connsiteX13" fmla="*/ 495485 w 3040565"/>
              <a:gd name="connsiteY13" fmla="*/ 0 h 2743200"/>
              <a:gd name="connsiteX14" fmla="*/ 1150805 w 3040565"/>
              <a:gd name="connsiteY14" fmla="*/ 182880 h 2743200"/>
              <a:gd name="connsiteX15" fmla="*/ 1558475 w 3040565"/>
              <a:gd name="connsiteY15" fmla="*/ 392430 h 2743200"/>
              <a:gd name="connsiteX0" fmla="*/ 1558475 w 3040565"/>
              <a:gd name="connsiteY0" fmla="*/ 407670 h 2758440"/>
              <a:gd name="connsiteX1" fmla="*/ 1863275 w 3040565"/>
              <a:gd name="connsiteY1" fmla="*/ 438150 h 2758440"/>
              <a:gd name="connsiteX2" fmla="*/ 2156645 w 3040565"/>
              <a:gd name="connsiteY2" fmla="*/ 335280 h 2758440"/>
              <a:gd name="connsiteX3" fmla="*/ 2446205 w 3040565"/>
              <a:gd name="connsiteY3" fmla="*/ 441960 h 2758440"/>
              <a:gd name="connsiteX4" fmla="*/ 2796725 w 3040565"/>
              <a:gd name="connsiteY4" fmla="*/ 937260 h 2758440"/>
              <a:gd name="connsiteX5" fmla="*/ 3040565 w 3040565"/>
              <a:gd name="connsiteY5" fmla="*/ 1962150 h 2758440"/>
              <a:gd name="connsiteX6" fmla="*/ 2956745 w 3040565"/>
              <a:gd name="connsiteY6" fmla="*/ 2438400 h 2758440"/>
              <a:gd name="connsiteX7" fmla="*/ 2400485 w 3040565"/>
              <a:gd name="connsiteY7" fmla="*/ 2758440 h 2758440"/>
              <a:gd name="connsiteX8" fmla="*/ 1729925 w 3040565"/>
              <a:gd name="connsiteY8" fmla="*/ 2613660 h 2758440"/>
              <a:gd name="connsiteX9" fmla="*/ 1078415 w 3040565"/>
              <a:gd name="connsiteY9" fmla="*/ 2514600 h 2758440"/>
              <a:gd name="connsiteX10" fmla="*/ 350705 w 3040565"/>
              <a:gd name="connsiteY10" fmla="*/ 2274570 h 2758440"/>
              <a:gd name="connsiteX11" fmla="*/ 42095 w 3040565"/>
              <a:gd name="connsiteY11" fmla="*/ 1493520 h 2758440"/>
              <a:gd name="connsiteX12" fmla="*/ 30665 w 3040565"/>
              <a:gd name="connsiteY12" fmla="*/ 541020 h 2758440"/>
              <a:gd name="connsiteX13" fmla="*/ 495485 w 3040565"/>
              <a:gd name="connsiteY13" fmla="*/ 0 h 2758440"/>
              <a:gd name="connsiteX14" fmla="*/ 1150805 w 3040565"/>
              <a:gd name="connsiteY14" fmla="*/ 198120 h 2758440"/>
              <a:gd name="connsiteX15" fmla="*/ 1558475 w 3040565"/>
              <a:gd name="connsiteY15" fmla="*/ 407670 h 2758440"/>
              <a:gd name="connsiteX0" fmla="*/ 1558475 w 3040565"/>
              <a:gd name="connsiteY0" fmla="*/ 407670 h 2758440"/>
              <a:gd name="connsiteX1" fmla="*/ 1863275 w 3040565"/>
              <a:gd name="connsiteY1" fmla="*/ 438150 h 2758440"/>
              <a:gd name="connsiteX2" fmla="*/ 2156645 w 3040565"/>
              <a:gd name="connsiteY2" fmla="*/ 335280 h 2758440"/>
              <a:gd name="connsiteX3" fmla="*/ 2446205 w 3040565"/>
              <a:gd name="connsiteY3" fmla="*/ 441960 h 2758440"/>
              <a:gd name="connsiteX4" fmla="*/ 2796725 w 3040565"/>
              <a:gd name="connsiteY4" fmla="*/ 937260 h 2758440"/>
              <a:gd name="connsiteX5" fmla="*/ 3040565 w 3040565"/>
              <a:gd name="connsiteY5" fmla="*/ 1962150 h 2758440"/>
              <a:gd name="connsiteX6" fmla="*/ 2956745 w 3040565"/>
              <a:gd name="connsiteY6" fmla="*/ 2438400 h 2758440"/>
              <a:gd name="connsiteX7" fmla="*/ 2400485 w 3040565"/>
              <a:gd name="connsiteY7" fmla="*/ 2758440 h 2758440"/>
              <a:gd name="connsiteX8" fmla="*/ 1729925 w 3040565"/>
              <a:gd name="connsiteY8" fmla="*/ 2613660 h 2758440"/>
              <a:gd name="connsiteX9" fmla="*/ 1078415 w 3040565"/>
              <a:gd name="connsiteY9" fmla="*/ 2514600 h 2758440"/>
              <a:gd name="connsiteX10" fmla="*/ 350705 w 3040565"/>
              <a:gd name="connsiteY10" fmla="*/ 2274570 h 2758440"/>
              <a:gd name="connsiteX11" fmla="*/ 42095 w 3040565"/>
              <a:gd name="connsiteY11" fmla="*/ 1493520 h 2758440"/>
              <a:gd name="connsiteX12" fmla="*/ 30665 w 3040565"/>
              <a:gd name="connsiteY12" fmla="*/ 541020 h 2758440"/>
              <a:gd name="connsiteX13" fmla="*/ 495485 w 3040565"/>
              <a:gd name="connsiteY13" fmla="*/ 0 h 2758440"/>
              <a:gd name="connsiteX14" fmla="*/ 1150805 w 3040565"/>
              <a:gd name="connsiteY14" fmla="*/ 198120 h 2758440"/>
              <a:gd name="connsiteX15" fmla="*/ 1558475 w 3040565"/>
              <a:gd name="connsiteY15" fmla="*/ 407670 h 2758440"/>
              <a:gd name="connsiteX0" fmla="*/ 1558475 w 3040565"/>
              <a:gd name="connsiteY0" fmla="*/ 407670 h 2758440"/>
              <a:gd name="connsiteX1" fmla="*/ 1863275 w 3040565"/>
              <a:gd name="connsiteY1" fmla="*/ 438150 h 2758440"/>
              <a:gd name="connsiteX2" fmla="*/ 2156645 w 3040565"/>
              <a:gd name="connsiteY2" fmla="*/ 335280 h 2758440"/>
              <a:gd name="connsiteX3" fmla="*/ 2446205 w 3040565"/>
              <a:gd name="connsiteY3" fmla="*/ 441960 h 2758440"/>
              <a:gd name="connsiteX4" fmla="*/ 2796725 w 3040565"/>
              <a:gd name="connsiteY4" fmla="*/ 937260 h 2758440"/>
              <a:gd name="connsiteX5" fmla="*/ 3040565 w 3040565"/>
              <a:gd name="connsiteY5" fmla="*/ 1962150 h 2758440"/>
              <a:gd name="connsiteX6" fmla="*/ 2956745 w 3040565"/>
              <a:gd name="connsiteY6" fmla="*/ 2438400 h 2758440"/>
              <a:gd name="connsiteX7" fmla="*/ 2400485 w 3040565"/>
              <a:gd name="connsiteY7" fmla="*/ 2758440 h 2758440"/>
              <a:gd name="connsiteX8" fmla="*/ 1729925 w 3040565"/>
              <a:gd name="connsiteY8" fmla="*/ 2613660 h 2758440"/>
              <a:gd name="connsiteX9" fmla="*/ 1078415 w 3040565"/>
              <a:gd name="connsiteY9" fmla="*/ 2514600 h 2758440"/>
              <a:gd name="connsiteX10" fmla="*/ 350705 w 3040565"/>
              <a:gd name="connsiteY10" fmla="*/ 2274570 h 2758440"/>
              <a:gd name="connsiteX11" fmla="*/ 42095 w 3040565"/>
              <a:gd name="connsiteY11" fmla="*/ 1493520 h 2758440"/>
              <a:gd name="connsiteX12" fmla="*/ 30665 w 3040565"/>
              <a:gd name="connsiteY12" fmla="*/ 541020 h 2758440"/>
              <a:gd name="connsiteX13" fmla="*/ 495485 w 3040565"/>
              <a:gd name="connsiteY13" fmla="*/ 0 h 2758440"/>
              <a:gd name="connsiteX14" fmla="*/ 1150805 w 3040565"/>
              <a:gd name="connsiteY14" fmla="*/ 198120 h 2758440"/>
              <a:gd name="connsiteX15" fmla="*/ 1558475 w 3040565"/>
              <a:gd name="connsiteY15" fmla="*/ 407670 h 2758440"/>
              <a:gd name="connsiteX0" fmla="*/ 1558475 w 3041203"/>
              <a:gd name="connsiteY0" fmla="*/ 407670 h 2758440"/>
              <a:gd name="connsiteX1" fmla="*/ 1863275 w 3041203"/>
              <a:gd name="connsiteY1" fmla="*/ 438150 h 2758440"/>
              <a:gd name="connsiteX2" fmla="*/ 2156645 w 3041203"/>
              <a:gd name="connsiteY2" fmla="*/ 335280 h 2758440"/>
              <a:gd name="connsiteX3" fmla="*/ 2446205 w 3041203"/>
              <a:gd name="connsiteY3" fmla="*/ 441960 h 2758440"/>
              <a:gd name="connsiteX4" fmla="*/ 2796725 w 3041203"/>
              <a:gd name="connsiteY4" fmla="*/ 937260 h 2758440"/>
              <a:gd name="connsiteX5" fmla="*/ 3040565 w 3041203"/>
              <a:gd name="connsiteY5" fmla="*/ 1962150 h 2758440"/>
              <a:gd name="connsiteX6" fmla="*/ 2956745 w 3041203"/>
              <a:gd name="connsiteY6" fmla="*/ 2438400 h 2758440"/>
              <a:gd name="connsiteX7" fmla="*/ 2400485 w 3041203"/>
              <a:gd name="connsiteY7" fmla="*/ 2758440 h 2758440"/>
              <a:gd name="connsiteX8" fmla="*/ 1729925 w 3041203"/>
              <a:gd name="connsiteY8" fmla="*/ 2613660 h 2758440"/>
              <a:gd name="connsiteX9" fmla="*/ 1078415 w 3041203"/>
              <a:gd name="connsiteY9" fmla="*/ 2514600 h 2758440"/>
              <a:gd name="connsiteX10" fmla="*/ 350705 w 3041203"/>
              <a:gd name="connsiteY10" fmla="*/ 2274570 h 2758440"/>
              <a:gd name="connsiteX11" fmla="*/ 42095 w 3041203"/>
              <a:gd name="connsiteY11" fmla="*/ 1493520 h 2758440"/>
              <a:gd name="connsiteX12" fmla="*/ 30665 w 3041203"/>
              <a:gd name="connsiteY12" fmla="*/ 541020 h 2758440"/>
              <a:gd name="connsiteX13" fmla="*/ 495485 w 3041203"/>
              <a:gd name="connsiteY13" fmla="*/ 0 h 2758440"/>
              <a:gd name="connsiteX14" fmla="*/ 1150805 w 3041203"/>
              <a:gd name="connsiteY14" fmla="*/ 198120 h 2758440"/>
              <a:gd name="connsiteX15" fmla="*/ 1558475 w 3041203"/>
              <a:gd name="connsiteY15" fmla="*/ 407670 h 2758440"/>
              <a:gd name="connsiteX0" fmla="*/ 1558475 w 3051087"/>
              <a:gd name="connsiteY0" fmla="*/ 407670 h 2758440"/>
              <a:gd name="connsiteX1" fmla="*/ 1863275 w 3051087"/>
              <a:gd name="connsiteY1" fmla="*/ 438150 h 2758440"/>
              <a:gd name="connsiteX2" fmla="*/ 2156645 w 3051087"/>
              <a:gd name="connsiteY2" fmla="*/ 335280 h 2758440"/>
              <a:gd name="connsiteX3" fmla="*/ 2446205 w 3051087"/>
              <a:gd name="connsiteY3" fmla="*/ 441960 h 2758440"/>
              <a:gd name="connsiteX4" fmla="*/ 2796725 w 3051087"/>
              <a:gd name="connsiteY4" fmla="*/ 937260 h 2758440"/>
              <a:gd name="connsiteX5" fmla="*/ 3040565 w 3051087"/>
              <a:gd name="connsiteY5" fmla="*/ 1962150 h 2758440"/>
              <a:gd name="connsiteX6" fmla="*/ 2956745 w 3051087"/>
              <a:gd name="connsiteY6" fmla="*/ 2438400 h 2758440"/>
              <a:gd name="connsiteX7" fmla="*/ 2400485 w 3051087"/>
              <a:gd name="connsiteY7" fmla="*/ 2758440 h 2758440"/>
              <a:gd name="connsiteX8" fmla="*/ 1729925 w 3051087"/>
              <a:gd name="connsiteY8" fmla="*/ 2613660 h 2758440"/>
              <a:gd name="connsiteX9" fmla="*/ 1078415 w 3051087"/>
              <a:gd name="connsiteY9" fmla="*/ 2514600 h 2758440"/>
              <a:gd name="connsiteX10" fmla="*/ 350705 w 3051087"/>
              <a:gd name="connsiteY10" fmla="*/ 2274570 h 2758440"/>
              <a:gd name="connsiteX11" fmla="*/ 42095 w 3051087"/>
              <a:gd name="connsiteY11" fmla="*/ 1493520 h 2758440"/>
              <a:gd name="connsiteX12" fmla="*/ 30665 w 3051087"/>
              <a:gd name="connsiteY12" fmla="*/ 541020 h 2758440"/>
              <a:gd name="connsiteX13" fmla="*/ 495485 w 3051087"/>
              <a:gd name="connsiteY13" fmla="*/ 0 h 2758440"/>
              <a:gd name="connsiteX14" fmla="*/ 1150805 w 3051087"/>
              <a:gd name="connsiteY14" fmla="*/ 198120 h 2758440"/>
              <a:gd name="connsiteX15" fmla="*/ 1558475 w 3051087"/>
              <a:gd name="connsiteY15" fmla="*/ 407670 h 2758440"/>
              <a:gd name="connsiteX0" fmla="*/ 1568254 w 3060866"/>
              <a:gd name="connsiteY0" fmla="*/ 407670 h 2758440"/>
              <a:gd name="connsiteX1" fmla="*/ 1873054 w 3060866"/>
              <a:gd name="connsiteY1" fmla="*/ 438150 h 2758440"/>
              <a:gd name="connsiteX2" fmla="*/ 2166424 w 3060866"/>
              <a:gd name="connsiteY2" fmla="*/ 335280 h 2758440"/>
              <a:gd name="connsiteX3" fmla="*/ 2455984 w 3060866"/>
              <a:gd name="connsiteY3" fmla="*/ 441960 h 2758440"/>
              <a:gd name="connsiteX4" fmla="*/ 2806504 w 3060866"/>
              <a:gd name="connsiteY4" fmla="*/ 937260 h 2758440"/>
              <a:gd name="connsiteX5" fmla="*/ 3050344 w 3060866"/>
              <a:gd name="connsiteY5" fmla="*/ 1962150 h 2758440"/>
              <a:gd name="connsiteX6" fmla="*/ 2966524 w 3060866"/>
              <a:gd name="connsiteY6" fmla="*/ 2438400 h 2758440"/>
              <a:gd name="connsiteX7" fmla="*/ 2410264 w 3060866"/>
              <a:gd name="connsiteY7" fmla="*/ 2758440 h 2758440"/>
              <a:gd name="connsiteX8" fmla="*/ 1739704 w 3060866"/>
              <a:gd name="connsiteY8" fmla="*/ 2613660 h 2758440"/>
              <a:gd name="connsiteX9" fmla="*/ 1088194 w 3060866"/>
              <a:gd name="connsiteY9" fmla="*/ 2514600 h 2758440"/>
              <a:gd name="connsiteX10" fmla="*/ 360484 w 3060866"/>
              <a:gd name="connsiteY10" fmla="*/ 2274570 h 2758440"/>
              <a:gd name="connsiteX11" fmla="*/ 36634 w 3060866"/>
              <a:gd name="connsiteY11" fmla="*/ 1497330 h 2758440"/>
              <a:gd name="connsiteX12" fmla="*/ 40444 w 3060866"/>
              <a:gd name="connsiteY12" fmla="*/ 541020 h 2758440"/>
              <a:gd name="connsiteX13" fmla="*/ 505264 w 3060866"/>
              <a:gd name="connsiteY13" fmla="*/ 0 h 2758440"/>
              <a:gd name="connsiteX14" fmla="*/ 1160584 w 3060866"/>
              <a:gd name="connsiteY14" fmla="*/ 198120 h 2758440"/>
              <a:gd name="connsiteX15" fmla="*/ 1568254 w 3060866"/>
              <a:gd name="connsiteY15" fmla="*/ 407670 h 2758440"/>
              <a:gd name="connsiteX0" fmla="*/ 1553340 w 3045952"/>
              <a:gd name="connsiteY0" fmla="*/ 407670 h 2758440"/>
              <a:gd name="connsiteX1" fmla="*/ 1858140 w 3045952"/>
              <a:gd name="connsiteY1" fmla="*/ 438150 h 2758440"/>
              <a:gd name="connsiteX2" fmla="*/ 2151510 w 3045952"/>
              <a:gd name="connsiteY2" fmla="*/ 335280 h 2758440"/>
              <a:gd name="connsiteX3" fmla="*/ 2441070 w 3045952"/>
              <a:gd name="connsiteY3" fmla="*/ 441960 h 2758440"/>
              <a:gd name="connsiteX4" fmla="*/ 2791590 w 3045952"/>
              <a:gd name="connsiteY4" fmla="*/ 937260 h 2758440"/>
              <a:gd name="connsiteX5" fmla="*/ 3035430 w 3045952"/>
              <a:gd name="connsiteY5" fmla="*/ 1962150 h 2758440"/>
              <a:gd name="connsiteX6" fmla="*/ 2951610 w 3045952"/>
              <a:gd name="connsiteY6" fmla="*/ 2438400 h 2758440"/>
              <a:gd name="connsiteX7" fmla="*/ 2395350 w 3045952"/>
              <a:gd name="connsiteY7" fmla="*/ 2758440 h 2758440"/>
              <a:gd name="connsiteX8" fmla="*/ 1724790 w 3045952"/>
              <a:gd name="connsiteY8" fmla="*/ 2613660 h 2758440"/>
              <a:gd name="connsiteX9" fmla="*/ 1073280 w 3045952"/>
              <a:gd name="connsiteY9" fmla="*/ 2514600 h 2758440"/>
              <a:gd name="connsiteX10" fmla="*/ 345570 w 3045952"/>
              <a:gd name="connsiteY10" fmla="*/ 2274570 h 2758440"/>
              <a:gd name="connsiteX11" fmla="*/ 21720 w 3045952"/>
              <a:gd name="connsiteY11" fmla="*/ 1497330 h 2758440"/>
              <a:gd name="connsiteX12" fmla="*/ 25530 w 3045952"/>
              <a:gd name="connsiteY12" fmla="*/ 541020 h 2758440"/>
              <a:gd name="connsiteX13" fmla="*/ 490350 w 3045952"/>
              <a:gd name="connsiteY13" fmla="*/ 0 h 2758440"/>
              <a:gd name="connsiteX14" fmla="*/ 1145670 w 3045952"/>
              <a:gd name="connsiteY14" fmla="*/ 198120 h 2758440"/>
              <a:gd name="connsiteX15" fmla="*/ 1553340 w 3045952"/>
              <a:gd name="connsiteY15" fmla="*/ 407670 h 2758440"/>
              <a:gd name="connsiteX0" fmla="*/ 1553340 w 3045952"/>
              <a:gd name="connsiteY0" fmla="*/ 407670 h 2758440"/>
              <a:gd name="connsiteX1" fmla="*/ 1858140 w 3045952"/>
              <a:gd name="connsiteY1" fmla="*/ 438150 h 2758440"/>
              <a:gd name="connsiteX2" fmla="*/ 2151510 w 3045952"/>
              <a:gd name="connsiteY2" fmla="*/ 335280 h 2758440"/>
              <a:gd name="connsiteX3" fmla="*/ 2441070 w 3045952"/>
              <a:gd name="connsiteY3" fmla="*/ 441960 h 2758440"/>
              <a:gd name="connsiteX4" fmla="*/ 2791590 w 3045952"/>
              <a:gd name="connsiteY4" fmla="*/ 937260 h 2758440"/>
              <a:gd name="connsiteX5" fmla="*/ 3035430 w 3045952"/>
              <a:gd name="connsiteY5" fmla="*/ 1962150 h 2758440"/>
              <a:gd name="connsiteX6" fmla="*/ 2951610 w 3045952"/>
              <a:gd name="connsiteY6" fmla="*/ 2438400 h 2758440"/>
              <a:gd name="connsiteX7" fmla="*/ 2395350 w 3045952"/>
              <a:gd name="connsiteY7" fmla="*/ 2758440 h 2758440"/>
              <a:gd name="connsiteX8" fmla="*/ 1724790 w 3045952"/>
              <a:gd name="connsiteY8" fmla="*/ 2613660 h 2758440"/>
              <a:gd name="connsiteX9" fmla="*/ 1073280 w 3045952"/>
              <a:gd name="connsiteY9" fmla="*/ 2514600 h 2758440"/>
              <a:gd name="connsiteX10" fmla="*/ 345570 w 3045952"/>
              <a:gd name="connsiteY10" fmla="*/ 2274570 h 2758440"/>
              <a:gd name="connsiteX11" fmla="*/ 21720 w 3045952"/>
              <a:gd name="connsiteY11" fmla="*/ 1497330 h 2758440"/>
              <a:gd name="connsiteX12" fmla="*/ 25530 w 3045952"/>
              <a:gd name="connsiteY12" fmla="*/ 541020 h 2758440"/>
              <a:gd name="connsiteX13" fmla="*/ 490350 w 3045952"/>
              <a:gd name="connsiteY13" fmla="*/ 0 h 2758440"/>
              <a:gd name="connsiteX14" fmla="*/ 1145670 w 3045952"/>
              <a:gd name="connsiteY14" fmla="*/ 198120 h 2758440"/>
              <a:gd name="connsiteX15" fmla="*/ 1553340 w 3045952"/>
              <a:gd name="connsiteY15" fmla="*/ 407670 h 2758440"/>
              <a:gd name="connsiteX0" fmla="*/ 1558361 w 3050973"/>
              <a:gd name="connsiteY0" fmla="*/ 407670 h 2758440"/>
              <a:gd name="connsiteX1" fmla="*/ 1863161 w 3050973"/>
              <a:gd name="connsiteY1" fmla="*/ 438150 h 2758440"/>
              <a:gd name="connsiteX2" fmla="*/ 2156531 w 3050973"/>
              <a:gd name="connsiteY2" fmla="*/ 335280 h 2758440"/>
              <a:gd name="connsiteX3" fmla="*/ 2446091 w 3050973"/>
              <a:gd name="connsiteY3" fmla="*/ 441960 h 2758440"/>
              <a:gd name="connsiteX4" fmla="*/ 2796611 w 3050973"/>
              <a:gd name="connsiteY4" fmla="*/ 937260 h 2758440"/>
              <a:gd name="connsiteX5" fmla="*/ 3040451 w 3050973"/>
              <a:gd name="connsiteY5" fmla="*/ 1962150 h 2758440"/>
              <a:gd name="connsiteX6" fmla="*/ 2956631 w 3050973"/>
              <a:gd name="connsiteY6" fmla="*/ 2438400 h 2758440"/>
              <a:gd name="connsiteX7" fmla="*/ 2400371 w 3050973"/>
              <a:gd name="connsiteY7" fmla="*/ 2758440 h 2758440"/>
              <a:gd name="connsiteX8" fmla="*/ 1729811 w 3050973"/>
              <a:gd name="connsiteY8" fmla="*/ 2613660 h 2758440"/>
              <a:gd name="connsiteX9" fmla="*/ 1078301 w 3050973"/>
              <a:gd name="connsiteY9" fmla="*/ 2514600 h 2758440"/>
              <a:gd name="connsiteX10" fmla="*/ 350591 w 3050973"/>
              <a:gd name="connsiteY10" fmla="*/ 2274570 h 2758440"/>
              <a:gd name="connsiteX11" fmla="*/ 26741 w 3050973"/>
              <a:gd name="connsiteY11" fmla="*/ 1497330 h 2758440"/>
              <a:gd name="connsiteX12" fmla="*/ 30551 w 3050973"/>
              <a:gd name="connsiteY12" fmla="*/ 541020 h 2758440"/>
              <a:gd name="connsiteX13" fmla="*/ 495371 w 3050973"/>
              <a:gd name="connsiteY13" fmla="*/ 0 h 2758440"/>
              <a:gd name="connsiteX14" fmla="*/ 1150691 w 3050973"/>
              <a:gd name="connsiteY14" fmla="*/ 198120 h 2758440"/>
              <a:gd name="connsiteX15" fmla="*/ 1558361 w 3050973"/>
              <a:gd name="connsiteY15" fmla="*/ 407670 h 2758440"/>
              <a:gd name="connsiteX0" fmla="*/ 1558361 w 3050973"/>
              <a:gd name="connsiteY0" fmla="*/ 407670 h 2758440"/>
              <a:gd name="connsiteX1" fmla="*/ 1863161 w 3050973"/>
              <a:gd name="connsiteY1" fmla="*/ 438150 h 2758440"/>
              <a:gd name="connsiteX2" fmla="*/ 2156531 w 3050973"/>
              <a:gd name="connsiteY2" fmla="*/ 335280 h 2758440"/>
              <a:gd name="connsiteX3" fmla="*/ 2446091 w 3050973"/>
              <a:gd name="connsiteY3" fmla="*/ 441960 h 2758440"/>
              <a:gd name="connsiteX4" fmla="*/ 2796611 w 3050973"/>
              <a:gd name="connsiteY4" fmla="*/ 937260 h 2758440"/>
              <a:gd name="connsiteX5" fmla="*/ 3040451 w 3050973"/>
              <a:gd name="connsiteY5" fmla="*/ 1962150 h 2758440"/>
              <a:gd name="connsiteX6" fmla="*/ 2956631 w 3050973"/>
              <a:gd name="connsiteY6" fmla="*/ 2438400 h 2758440"/>
              <a:gd name="connsiteX7" fmla="*/ 2400371 w 3050973"/>
              <a:gd name="connsiteY7" fmla="*/ 2758440 h 2758440"/>
              <a:gd name="connsiteX8" fmla="*/ 1729811 w 3050973"/>
              <a:gd name="connsiteY8" fmla="*/ 2613660 h 2758440"/>
              <a:gd name="connsiteX9" fmla="*/ 1078301 w 3050973"/>
              <a:gd name="connsiteY9" fmla="*/ 2514600 h 2758440"/>
              <a:gd name="connsiteX10" fmla="*/ 350591 w 3050973"/>
              <a:gd name="connsiteY10" fmla="*/ 2274570 h 2758440"/>
              <a:gd name="connsiteX11" fmla="*/ 26741 w 3050973"/>
              <a:gd name="connsiteY11" fmla="*/ 1497330 h 2758440"/>
              <a:gd name="connsiteX12" fmla="*/ 30551 w 3050973"/>
              <a:gd name="connsiteY12" fmla="*/ 541020 h 2758440"/>
              <a:gd name="connsiteX13" fmla="*/ 495371 w 3050973"/>
              <a:gd name="connsiteY13" fmla="*/ 0 h 2758440"/>
              <a:gd name="connsiteX14" fmla="*/ 1150691 w 3050973"/>
              <a:gd name="connsiteY14" fmla="*/ 198120 h 2758440"/>
              <a:gd name="connsiteX15" fmla="*/ 1558361 w 3050973"/>
              <a:gd name="connsiteY15" fmla="*/ 407670 h 2758440"/>
              <a:gd name="connsiteX0" fmla="*/ 1558361 w 3050973"/>
              <a:gd name="connsiteY0" fmla="*/ 407670 h 2758440"/>
              <a:gd name="connsiteX1" fmla="*/ 1863161 w 3050973"/>
              <a:gd name="connsiteY1" fmla="*/ 438150 h 2758440"/>
              <a:gd name="connsiteX2" fmla="*/ 2156531 w 3050973"/>
              <a:gd name="connsiteY2" fmla="*/ 335280 h 2758440"/>
              <a:gd name="connsiteX3" fmla="*/ 2446091 w 3050973"/>
              <a:gd name="connsiteY3" fmla="*/ 441960 h 2758440"/>
              <a:gd name="connsiteX4" fmla="*/ 2796611 w 3050973"/>
              <a:gd name="connsiteY4" fmla="*/ 937260 h 2758440"/>
              <a:gd name="connsiteX5" fmla="*/ 3040451 w 3050973"/>
              <a:gd name="connsiteY5" fmla="*/ 1962150 h 2758440"/>
              <a:gd name="connsiteX6" fmla="*/ 2956631 w 3050973"/>
              <a:gd name="connsiteY6" fmla="*/ 2438400 h 2758440"/>
              <a:gd name="connsiteX7" fmla="*/ 2400371 w 3050973"/>
              <a:gd name="connsiteY7" fmla="*/ 2758440 h 2758440"/>
              <a:gd name="connsiteX8" fmla="*/ 1729811 w 3050973"/>
              <a:gd name="connsiteY8" fmla="*/ 2613660 h 2758440"/>
              <a:gd name="connsiteX9" fmla="*/ 1078301 w 3050973"/>
              <a:gd name="connsiteY9" fmla="*/ 2514600 h 2758440"/>
              <a:gd name="connsiteX10" fmla="*/ 350591 w 3050973"/>
              <a:gd name="connsiteY10" fmla="*/ 2274570 h 2758440"/>
              <a:gd name="connsiteX11" fmla="*/ 26741 w 3050973"/>
              <a:gd name="connsiteY11" fmla="*/ 1497330 h 2758440"/>
              <a:gd name="connsiteX12" fmla="*/ 30551 w 3050973"/>
              <a:gd name="connsiteY12" fmla="*/ 541020 h 2758440"/>
              <a:gd name="connsiteX13" fmla="*/ 495371 w 3050973"/>
              <a:gd name="connsiteY13" fmla="*/ 0 h 2758440"/>
              <a:gd name="connsiteX14" fmla="*/ 1150691 w 3050973"/>
              <a:gd name="connsiteY14" fmla="*/ 198120 h 2758440"/>
              <a:gd name="connsiteX15" fmla="*/ 1558361 w 3050973"/>
              <a:gd name="connsiteY15" fmla="*/ 407670 h 2758440"/>
              <a:gd name="connsiteX0" fmla="*/ 1558361 w 3050973"/>
              <a:gd name="connsiteY0" fmla="*/ 407705 h 2758475"/>
              <a:gd name="connsiteX1" fmla="*/ 1863161 w 3050973"/>
              <a:gd name="connsiteY1" fmla="*/ 438185 h 2758475"/>
              <a:gd name="connsiteX2" fmla="*/ 2156531 w 3050973"/>
              <a:gd name="connsiteY2" fmla="*/ 335315 h 2758475"/>
              <a:gd name="connsiteX3" fmla="*/ 2446091 w 3050973"/>
              <a:gd name="connsiteY3" fmla="*/ 441995 h 2758475"/>
              <a:gd name="connsiteX4" fmla="*/ 2796611 w 3050973"/>
              <a:gd name="connsiteY4" fmla="*/ 937295 h 2758475"/>
              <a:gd name="connsiteX5" fmla="*/ 3040451 w 3050973"/>
              <a:gd name="connsiteY5" fmla="*/ 1962185 h 2758475"/>
              <a:gd name="connsiteX6" fmla="*/ 2956631 w 3050973"/>
              <a:gd name="connsiteY6" fmla="*/ 2438435 h 2758475"/>
              <a:gd name="connsiteX7" fmla="*/ 2400371 w 3050973"/>
              <a:gd name="connsiteY7" fmla="*/ 2758475 h 2758475"/>
              <a:gd name="connsiteX8" fmla="*/ 1729811 w 3050973"/>
              <a:gd name="connsiteY8" fmla="*/ 2613695 h 2758475"/>
              <a:gd name="connsiteX9" fmla="*/ 1078301 w 3050973"/>
              <a:gd name="connsiteY9" fmla="*/ 2514635 h 2758475"/>
              <a:gd name="connsiteX10" fmla="*/ 350591 w 3050973"/>
              <a:gd name="connsiteY10" fmla="*/ 2274605 h 2758475"/>
              <a:gd name="connsiteX11" fmla="*/ 26741 w 3050973"/>
              <a:gd name="connsiteY11" fmla="*/ 1497365 h 2758475"/>
              <a:gd name="connsiteX12" fmla="*/ 30551 w 3050973"/>
              <a:gd name="connsiteY12" fmla="*/ 541055 h 2758475"/>
              <a:gd name="connsiteX13" fmla="*/ 495371 w 3050973"/>
              <a:gd name="connsiteY13" fmla="*/ 35 h 2758475"/>
              <a:gd name="connsiteX14" fmla="*/ 1150691 w 3050973"/>
              <a:gd name="connsiteY14" fmla="*/ 198155 h 2758475"/>
              <a:gd name="connsiteX15" fmla="*/ 1558361 w 3050973"/>
              <a:gd name="connsiteY15" fmla="*/ 407705 h 2758475"/>
              <a:gd name="connsiteX0" fmla="*/ 1558361 w 3050973"/>
              <a:gd name="connsiteY0" fmla="*/ 416823 h 2767593"/>
              <a:gd name="connsiteX1" fmla="*/ 1863161 w 3050973"/>
              <a:gd name="connsiteY1" fmla="*/ 447303 h 2767593"/>
              <a:gd name="connsiteX2" fmla="*/ 2156531 w 3050973"/>
              <a:gd name="connsiteY2" fmla="*/ 344433 h 2767593"/>
              <a:gd name="connsiteX3" fmla="*/ 2446091 w 3050973"/>
              <a:gd name="connsiteY3" fmla="*/ 451113 h 2767593"/>
              <a:gd name="connsiteX4" fmla="*/ 2796611 w 3050973"/>
              <a:gd name="connsiteY4" fmla="*/ 946413 h 2767593"/>
              <a:gd name="connsiteX5" fmla="*/ 3040451 w 3050973"/>
              <a:gd name="connsiteY5" fmla="*/ 1971303 h 2767593"/>
              <a:gd name="connsiteX6" fmla="*/ 2956631 w 3050973"/>
              <a:gd name="connsiteY6" fmla="*/ 2447553 h 2767593"/>
              <a:gd name="connsiteX7" fmla="*/ 2400371 w 3050973"/>
              <a:gd name="connsiteY7" fmla="*/ 2767593 h 2767593"/>
              <a:gd name="connsiteX8" fmla="*/ 1729811 w 3050973"/>
              <a:gd name="connsiteY8" fmla="*/ 2622813 h 2767593"/>
              <a:gd name="connsiteX9" fmla="*/ 1078301 w 3050973"/>
              <a:gd name="connsiteY9" fmla="*/ 2523753 h 2767593"/>
              <a:gd name="connsiteX10" fmla="*/ 350591 w 3050973"/>
              <a:gd name="connsiteY10" fmla="*/ 2283723 h 2767593"/>
              <a:gd name="connsiteX11" fmla="*/ 26741 w 3050973"/>
              <a:gd name="connsiteY11" fmla="*/ 1506483 h 2767593"/>
              <a:gd name="connsiteX12" fmla="*/ 30551 w 3050973"/>
              <a:gd name="connsiteY12" fmla="*/ 550173 h 2767593"/>
              <a:gd name="connsiteX13" fmla="*/ 495371 w 3050973"/>
              <a:gd name="connsiteY13" fmla="*/ 9153 h 2767593"/>
              <a:gd name="connsiteX14" fmla="*/ 1150691 w 3050973"/>
              <a:gd name="connsiteY14" fmla="*/ 207273 h 2767593"/>
              <a:gd name="connsiteX15" fmla="*/ 1558361 w 3050973"/>
              <a:gd name="connsiteY15" fmla="*/ 416823 h 2767593"/>
              <a:gd name="connsiteX0" fmla="*/ 1558361 w 3050973"/>
              <a:gd name="connsiteY0" fmla="*/ 417451 h 2768221"/>
              <a:gd name="connsiteX1" fmla="*/ 1863161 w 3050973"/>
              <a:gd name="connsiteY1" fmla="*/ 447931 h 2768221"/>
              <a:gd name="connsiteX2" fmla="*/ 2156531 w 3050973"/>
              <a:gd name="connsiteY2" fmla="*/ 345061 h 2768221"/>
              <a:gd name="connsiteX3" fmla="*/ 2446091 w 3050973"/>
              <a:gd name="connsiteY3" fmla="*/ 451741 h 2768221"/>
              <a:gd name="connsiteX4" fmla="*/ 2796611 w 3050973"/>
              <a:gd name="connsiteY4" fmla="*/ 947041 h 2768221"/>
              <a:gd name="connsiteX5" fmla="*/ 3040451 w 3050973"/>
              <a:gd name="connsiteY5" fmla="*/ 1971931 h 2768221"/>
              <a:gd name="connsiteX6" fmla="*/ 2956631 w 3050973"/>
              <a:gd name="connsiteY6" fmla="*/ 2448181 h 2768221"/>
              <a:gd name="connsiteX7" fmla="*/ 2400371 w 3050973"/>
              <a:gd name="connsiteY7" fmla="*/ 2768221 h 2768221"/>
              <a:gd name="connsiteX8" fmla="*/ 1729811 w 3050973"/>
              <a:gd name="connsiteY8" fmla="*/ 2623441 h 2768221"/>
              <a:gd name="connsiteX9" fmla="*/ 1078301 w 3050973"/>
              <a:gd name="connsiteY9" fmla="*/ 2524381 h 2768221"/>
              <a:gd name="connsiteX10" fmla="*/ 350591 w 3050973"/>
              <a:gd name="connsiteY10" fmla="*/ 2284351 h 2768221"/>
              <a:gd name="connsiteX11" fmla="*/ 26741 w 3050973"/>
              <a:gd name="connsiteY11" fmla="*/ 1507111 h 2768221"/>
              <a:gd name="connsiteX12" fmla="*/ 30551 w 3050973"/>
              <a:gd name="connsiteY12" fmla="*/ 550801 h 2768221"/>
              <a:gd name="connsiteX13" fmla="*/ 495371 w 3050973"/>
              <a:gd name="connsiteY13" fmla="*/ 9781 h 2768221"/>
              <a:gd name="connsiteX14" fmla="*/ 1150691 w 3050973"/>
              <a:gd name="connsiteY14" fmla="*/ 207901 h 2768221"/>
              <a:gd name="connsiteX15" fmla="*/ 1558361 w 3050973"/>
              <a:gd name="connsiteY15" fmla="*/ 417451 h 2768221"/>
              <a:gd name="connsiteX0" fmla="*/ 1558361 w 3050973"/>
              <a:gd name="connsiteY0" fmla="*/ 417451 h 2768221"/>
              <a:gd name="connsiteX1" fmla="*/ 1863161 w 3050973"/>
              <a:gd name="connsiteY1" fmla="*/ 447931 h 2768221"/>
              <a:gd name="connsiteX2" fmla="*/ 2156531 w 3050973"/>
              <a:gd name="connsiteY2" fmla="*/ 345061 h 2768221"/>
              <a:gd name="connsiteX3" fmla="*/ 2446091 w 3050973"/>
              <a:gd name="connsiteY3" fmla="*/ 451741 h 2768221"/>
              <a:gd name="connsiteX4" fmla="*/ 2796611 w 3050973"/>
              <a:gd name="connsiteY4" fmla="*/ 947041 h 2768221"/>
              <a:gd name="connsiteX5" fmla="*/ 3040451 w 3050973"/>
              <a:gd name="connsiteY5" fmla="*/ 1971931 h 2768221"/>
              <a:gd name="connsiteX6" fmla="*/ 2956631 w 3050973"/>
              <a:gd name="connsiteY6" fmla="*/ 2448181 h 2768221"/>
              <a:gd name="connsiteX7" fmla="*/ 2400371 w 3050973"/>
              <a:gd name="connsiteY7" fmla="*/ 2768221 h 2768221"/>
              <a:gd name="connsiteX8" fmla="*/ 1729811 w 3050973"/>
              <a:gd name="connsiteY8" fmla="*/ 2623441 h 2768221"/>
              <a:gd name="connsiteX9" fmla="*/ 1078301 w 3050973"/>
              <a:gd name="connsiteY9" fmla="*/ 2524381 h 2768221"/>
              <a:gd name="connsiteX10" fmla="*/ 350591 w 3050973"/>
              <a:gd name="connsiteY10" fmla="*/ 2284351 h 2768221"/>
              <a:gd name="connsiteX11" fmla="*/ 26741 w 3050973"/>
              <a:gd name="connsiteY11" fmla="*/ 1507111 h 2768221"/>
              <a:gd name="connsiteX12" fmla="*/ 30551 w 3050973"/>
              <a:gd name="connsiteY12" fmla="*/ 550801 h 2768221"/>
              <a:gd name="connsiteX13" fmla="*/ 495371 w 3050973"/>
              <a:gd name="connsiteY13" fmla="*/ 9781 h 2768221"/>
              <a:gd name="connsiteX14" fmla="*/ 1150691 w 3050973"/>
              <a:gd name="connsiteY14" fmla="*/ 207901 h 2768221"/>
              <a:gd name="connsiteX15" fmla="*/ 1558361 w 3050973"/>
              <a:gd name="connsiteY15" fmla="*/ 417451 h 2768221"/>
              <a:gd name="connsiteX0" fmla="*/ 1568615 w 3061227"/>
              <a:gd name="connsiteY0" fmla="*/ 417451 h 2768221"/>
              <a:gd name="connsiteX1" fmla="*/ 1873415 w 3061227"/>
              <a:gd name="connsiteY1" fmla="*/ 447931 h 2768221"/>
              <a:gd name="connsiteX2" fmla="*/ 2166785 w 3061227"/>
              <a:gd name="connsiteY2" fmla="*/ 345061 h 2768221"/>
              <a:gd name="connsiteX3" fmla="*/ 2456345 w 3061227"/>
              <a:gd name="connsiteY3" fmla="*/ 451741 h 2768221"/>
              <a:gd name="connsiteX4" fmla="*/ 2806865 w 3061227"/>
              <a:gd name="connsiteY4" fmla="*/ 947041 h 2768221"/>
              <a:gd name="connsiteX5" fmla="*/ 3050705 w 3061227"/>
              <a:gd name="connsiteY5" fmla="*/ 1971931 h 2768221"/>
              <a:gd name="connsiteX6" fmla="*/ 2966885 w 3061227"/>
              <a:gd name="connsiteY6" fmla="*/ 2448181 h 2768221"/>
              <a:gd name="connsiteX7" fmla="*/ 2410625 w 3061227"/>
              <a:gd name="connsiteY7" fmla="*/ 2768221 h 2768221"/>
              <a:gd name="connsiteX8" fmla="*/ 1740065 w 3061227"/>
              <a:gd name="connsiteY8" fmla="*/ 2623441 h 2768221"/>
              <a:gd name="connsiteX9" fmla="*/ 1088555 w 3061227"/>
              <a:gd name="connsiteY9" fmla="*/ 2524381 h 2768221"/>
              <a:gd name="connsiteX10" fmla="*/ 360845 w 3061227"/>
              <a:gd name="connsiteY10" fmla="*/ 2284351 h 2768221"/>
              <a:gd name="connsiteX11" fmla="*/ 36995 w 3061227"/>
              <a:gd name="connsiteY11" fmla="*/ 1507111 h 2768221"/>
              <a:gd name="connsiteX12" fmla="*/ 40805 w 3061227"/>
              <a:gd name="connsiteY12" fmla="*/ 550801 h 2768221"/>
              <a:gd name="connsiteX13" fmla="*/ 505625 w 3061227"/>
              <a:gd name="connsiteY13" fmla="*/ 9781 h 2768221"/>
              <a:gd name="connsiteX14" fmla="*/ 1160945 w 3061227"/>
              <a:gd name="connsiteY14" fmla="*/ 207901 h 2768221"/>
              <a:gd name="connsiteX15" fmla="*/ 1568615 w 3061227"/>
              <a:gd name="connsiteY15" fmla="*/ 417451 h 2768221"/>
              <a:gd name="connsiteX0" fmla="*/ 1568615 w 3061227"/>
              <a:gd name="connsiteY0" fmla="*/ 417451 h 2768326"/>
              <a:gd name="connsiteX1" fmla="*/ 1873415 w 3061227"/>
              <a:gd name="connsiteY1" fmla="*/ 447931 h 2768326"/>
              <a:gd name="connsiteX2" fmla="*/ 2166785 w 3061227"/>
              <a:gd name="connsiteY2" fmla="*/ 345061 h 2768326"/>
              <a:gd name="connsiteX3" fmla="*/ 2456345 w 3061227"/>
              <a:gd name="connsiteY3" fmla="*/ 451741 h 2768326"/>
              <a:gd name="connsiteX4" fmla="*/ 2806865 w 3061227"/>
              <a:gd name="connsiteY4" fmla="*/ 947041 h 2768326"/>
              <a:gd name="connsiteX5" fmla="*/ 3050705 w 3061227"/>
              <a:gd name="connsiteY5" fmla="*/ 1971931 h 2768326"/>
              <a:gd name="connsiteX6" fmla="*/ 2966885 w 3061227"/>
              <a:gd name="connsiteY6" fmla="*/ 2448181 h 2768326"/>
              <a:gd name="connsiteX7" fmla="*/ 2410625 w 3061227"/>
              <a:gd name="connsiteY7" fmla="*/ 2768221 h 2768326"/>
              <a:gd name="connsiteX8" fmla="*/ 1740065 w 3061227"/>
              <a:gd name="connsiteY8" fmla="*/ 2623441 h 2768326"/>
              <a:gd name="connsiteX9" fmla="*/ 1088555 w 3061227"/>
              <a:gd name="connsiteY9" fmla="*/ 2524381 h 2768326"/>
              <a:gd name="connsiteX10" fmla="*/ 360845 w 3061227"/>
              <a:gd name="connsiteY10" fmla="*/ 2284351 h 2768326"/>
              <a:gd name="connsiteX11" fmla="*/ 36995 w 3061227"/>
              <a:gd name="connsiteY11" fmla="*/ 1507111 h 2768326"/>
              <a:gd name="connsiteX12" fmla="*/ 40805 w 3061227"/>
              <a:gd name="connsiteY12" fmla="*/ 550801 h 2768326"/>
              <a:gd name="connsiteX13" fmla="*/ 505625 w 3061227"/>
              <a:gd name="connsiteY13" fmla="*/ 9781 h 2768326"/>
              <a:gd name="connsiteX14" fmla="*/ 1160945 w 3061227"/>
              <a:gd name="connsiteY14" fmla="*/ 207901 h 2768326"/>
              <a:gd name="connsiteX15" fmla="*/ 1568615 w 3061227"/>
              <a:gd name="connsiteY15" fmla="*/ 417451 h 2768326"/>
              <a:gd name="connsiteX0" fmla="*/ 1568615 w 3061227"/>
              <a:gd name="connsiteY0" fmla="*/ 417451 h 2768326"/>
              <a:gd name="connsiteX1" fmla="*/ 1873415 w 3061227"/>
              <a:gd name="connsiteY1" fmla="*/ 447931 h 2768326"/>
              <a:gd name="connsiteX2" fmla="*/ 2166785 w 3061227"/>
              <a:gd name="connsiteY2" fmla="*/ 345061 h 2768326"/>
              <a:gd name="connsiteX3" fmla="*/ 2456345 w 3061227"/>
              <a:gd name="connsiteY3" fmla="*/ 451741 h 2768326"/>
              <a:gd name="connsiteX4" fmla="*/ 2806865 w 3061227"/>
              <a:gd name="connsiteY4" fmla="*/ 947041 h 2768326"/>
              <a:gd name="connsiteX5" fmla="*/ 3050705 w 3061227"/>
              <a:gd name="connsiteY5" fmla="*/ 1971931 h 2768326"/>
              <a:gd name="connsiteX6" fmla="*/ 2966885 w 3061227"/>
              <a:gd name="connsiteY6" fmla="*/ 2448181 h 2768326"/>
              <a:gd name="connsiteX7" fmla="*/ 2410625 w 3061227"/>
              <a:gd name="connsiteY7" fmla="*/ 2768221 h 2768326"/>
              <a:gd name="connsiteX8" fmla="*/ 1740065 w 3061227"/>
              <a:gd name="connsiteY8" fmla="*/ 2623441 h 2768326"/>
              <a:gd name="connsiteX9" fmla="*/ 1088555 w 3061227"/>
              <a:gd name="connsiteY9" fmla="*/ 2524381 h 2768326"/>
              <a:gd name="connsiteX10" fmla="*/ 360845 w 3061227"/>
              <a:gd name="connsiteY10" fmla="*/ 2284351 h 2768326"/>
              <a:gd name="connsiteX11" fmla="*/ 36995 w 3061227"/>
              <a:gd name="connsiteY11" fmla="*/ 1507111 h 2768326"/>
              <a:gd name="connsiteX12" fmla="*/ 40805 w 3061227"/>
              <a:gd name="connsiteY12" fmla="*/ 550801 h 2768326"/>
              <a:gd name="connsiteX13" fmla="*/ 505625 w 3061227"/>
              <a:gd name="connsiteY13" fmla="*/ 9781 h 2768326"/>
              <a:gd name="connsiteX14" fmla="*/ 1160945 w 3061227"/>
              <a:gd name="connsiteY14" fmla="*/ 207901 h 2768326"/>
              <a:gd name="connsiteX15" fmla="*/ 1568615 w 3061227"/>
              <a:gd name="connsiteY15" fmla="*/ 417451 h 2768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61227" h="2768326">
                <a:moveTo>
                  <a:pt x="1568615" y="417451"/>
                </a:moveTo>
                <a:cubicBezTo>
                  <a:pt x="1676565" y="442851"/>
                  <a:pt x="1757845" y="445391"/>
                  <a:pt x="1873415" y="447931"/>
                </a:cubicBezTo>
                <a:cubicBezTo>
                  <a:pt x="1980095" y="423801"/>
                  <a:pt x="2075345" y="361571"/>
                  <a:pt x="2166785" y="345061"/>
                </a:cubicBezTo>
                <a:cubicBezTo>
                  <a:pt x="2281085" y="327281"/>
                  <a:pt x="2364905" y="355221"/>
                  <a:pt x="2456345" y="451741"/>
                </a:cubicBezTo>
                <a:cubicBezTo>
                  <a:pt x="2608745" y="620651"/>
                  <a:pt x="2753525" y="778131"/>
                  <a:pt x="2806865" y="947041"/>
                </a:cubicBezTo>
                <a:cubicBezTo>
                  <a:pt x="2913545" y="1307721"/>
                  <a:pt x="2997365" y="1630301"/>
                  <a:pt x="3050705" y="1971931"/>
                </a:cubicBezTo>
                <a:cubicBezTo>
                  <a:pt x="3081185" y="2145921"/>
                  <a:pt x="3043085" y="2316101"/>
                  <a:pt x="2966885" y="2448181"/>
                </a:cubicBezTo>
                <a:cubicBezTo>
                  <a:pt x="2827185" y="2596771"/>
                  <a:pt x="2678595" y="2721231"/>
                  <a:pt x="2410625" y="2768221"/>
                </a:cubicBezTo>
                <a:cubicBezTo>
                  <a:pt x="2155355" y="2772031"/>
                  <a:pt x="1963585" y="2671701"/>
                  <a:pt x="1740065" y="2623441"/>
                </a:cubicBezTo>
                <a:cubicBezTo>
                  <a:pt x="1539405" y="2591691"/>
                  <a:pt x="1403515" y="2525651"/>
                  <a:pt x="1088555" y="2524381"/>
                </a:cubicBezTo>
                <a:cubicBezTo>
                  <a:pt x="837095" y="2500251"/>
                  <a:pt x="562775" y="2426591"/>
                  <a:pt x="360845" y="2284351"/>
                </a:cubicBezTo>
                <a:cubicBezTo>
                  <a:pt x="130975" y="2109091"/>
                  <a:pt x="103035" y="1789051"/>
                  <a:pt x="36995" y="1507111"/>
                </a:cubicBezTo>
                <a:cubicBezTo>
                  <a:pt x="-1105" y="1189611"/>
                  <a:pt x="-23965" y="872111"/>
                  <a:pt x="40805" y="550801"/>
                </a:cubicBezTo>
                <a:cubicBezTo>
                  <a:pt x="157645" y="287911"/>
                  <a:pt x="274485" y="108841"/>
                  <a:pt x="505625" y="9781"/>
                </a:cubicBezTo>
                <a:cubicBezTo>
                  <a:pt x="781215" y="-42289"/>
                  <a:pt x="957745" y="126621"/>
                  <a:pt x="1160945" y="207901"/>
                </a:cubicBezTo>
                <a:cubicBezTo>
                  <a:pt x="1293025" y="296801"/>
                  <a:pt x="1432725" y="347601"/>
                  <a:pt x="1568615" y="417451"/>
                </a:cubicBezTo>
                <a:close/>
              </a:path>
            </a:pathLst>
          </a:custGeom>
          <a:solidFill>
            <a:srgbClr val="A5C1AD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DDC0C9-E800-A367-6991-7DA3BD131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0" y="7721771"/>
            <a:ext cx="15820466" cy="4359971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78A35EE7-F006-7D6C-00D2-B46C078BA4F6}"/>
              </a:ext>
            </a:extLst>
          </p:cNvPr>
          <p:cNvSpPr/>
          <p:nvPr/>
        </p:nvSpPr>
        <p:spPr>
          <a:xfrm>
            <a:off x="3492056" y="5124129"/>
            <a:ext cx="797862" cy="797862"/>
          </a:xfrm>
          <a:prstGeom prst="ellipse">
            <a:avLst/>
          </a:prstGeom>
          <a:noFill/>
          <a:ln w="38100">
            <a:solidFill>
              <a:srgbClr val="A5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E5233E8-63F1-1021-F0FB-5C8FF40B27EA}"/>
              </a:ext>
            </a:extLst>
          </p:cNvPr>
          <p:cNvSpPr/>
          <p:nvPr/>
        </p:nvSpPr>
        <p:spPr>
          <a:xfrm>
            <a:off x="7843434" y="4350446"/>
            <a:ext cx="304800" cy="304800"/>
          </a:xfrm>
          <a:prstGeom prst="ellipse">
            <a:avLst/>
          </a:prstGeom>
          <a:noFill/>
          <a:ln w="38100">
            <a:solidFill>
              <a:srgbClr val="A5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D7B345-B6DA-3AD2-05A2-5B8852C9BC14}"/>
              </a:ext>
            </a:extLst>
          </p:cNvPr>
          <p:cNvSpPr/>
          <p:nvPr/>
        </p:nvSpPr>
        <p:spPr>
          <a:xfrm>
            <a:off x="9965298" y="5333701"/>
            <a:ext cx="992120" cy="992120"/>
          </a:xfrm>
          <a:prstGeom prst="ellipse">
            <a:avLst/>
          </a:prstGeom>
          <a:noFill/>
          <a:ln w="38100">
            <a:solidFill>
              <a:srgbClr val="A5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59137A-5893-7C3A-3308-904F7BFCB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" y="-5257800"/>
            <a:ext cx="121920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41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C69D94D3-85CA-E281-0BD8-5B9659304210}"/>
              </a:ext>
            </a:extLst>
          </p:cNvPr>
          <p:cNvSpPr/>
          <p:nvPr/>
        </p:nvSpPr>
        <p:spPr>
          <a:xfrm>
            <a:off x="2339482" y="2783316"/>
            <a:ext cx="331164" cy="331164"/>
          </a:xfrm>
          <a:prstGeom prst="ellipse">
            <a:avLst/>
          </a:prstGeom>
          <a:noFill/>
          <a:ln w="38100">
            <a:solidFill>
              <a:srgbClr val="A5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D610A1E-8324-11BB-2C08-670FCA0E86B5}"/>
              </a:ext>
            </a:extLst>
          </p:cNvPr>
          <p:cNvSpPr/>
          <p:nvPr/>
        </p:nvSpPr>
        <p:spPr>
          <a:xfrm>
            <a:off x="4267200" y="1600200"/>
            <a:ext cx="1038430" cy="1038430"/>
          </a:xfrm>
          <a:prstGeom prst="ellipse">
            <a:avLst/>
          </a:prstGeom>
          <a:noFill/>
          <a:ln w="38100">
            <a:solidFill>
              <a:srgbClr val="A5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3122AFD-72F5-0E96-0CF7-7A95354A6BFA}"/>
              </a:ext>
            </a:extLst>
          </p:cNvPr>
          <p:cNvSpPr/>
          <p:nvPr/>
        </p:nvSpPr>
        <p:spPr>
          <a:xfrm>
            <a:off x="4495800" y="1752600"/>
            <a:ext cx="3352801" cy="3032002"/>
          </a:xfrm>
          <a:custGeom>
            <a:avLst/>
            <a:gdLst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3078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49830 w 2971800"/>
              <a:gd name="connsiteY3" fmla="*/ 38100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478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478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478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04950 w 2971800"/>
              <a:gd name="connsiteY0" fmla="*/ 392430 h 2743200"/>
              <a:gd name="connsiteX1" fmla="*/ 18478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04950 w 2971800"/>
              <a:gd name="connsiteY15" fmla="*/ 392430 h 2743200"/>
              <a:gd name="connsiteX0" fmla="*/ 1504950 w 2971800"/>
              <a:gd name="connsiteY0" fmla="*/ 392430 h 2743200"/>
              <a:gd name="connsiteX1" fmla="*/ 18478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04950 w 2971800"/>
              <a:gd name="connsiteY15" fmla="*/ 392430 h 2743200"/>
              <a:gd name="connsiteX0" fmla="*/ 1504950 w 2971800"/>
              <a:gd name="connsiteY0" fmla="*/ 392430 h 2743200"/>
              <a:gd name="connsiteX1" fmla="*/ 18097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04950 w 2971800"/>
              <a:gd name="connsiteY15" fmla="*/ 392430 h 2743200"/>
              <a:gd name="connsiteX0" fmla="*/ 1504950 w 3006090"/>
              <a:gd name="connsiteY0" fmla="*/ 392430 h 2743200"/>
              <a:gd name="connsiteX1" fmla="*/ 1809750 w 3006090"/>
              <a:gd name="connsiteY1" fmla="*/ 422910 h 2743200"/>
              <a:gd name="connsiteX2" fmla="*/ 2103120 w 3006090"/>
              <a:gd name="connsiteY2" fmla="*/ 320040 h 2743200"/>
              <a:gd name="connsiteX3" fmla="*/ 2400300 w 3006090"/>
              <a:gd name="connsiteY3" fmla="*/ 403860 h 2743200"/>
              <a:gd name="connsiteX4" fmla="*/ 2743200 w 3006090"/>
              <a:gd name="connsiteY4" fmla="*/ 922020 h 2743200"/>
              <a:gd name="connsiteX5" fmla="*/ 3006090 w 3006090"/>
              <a:gd name="connsiteY5" fmla="*/ 1946910 h 2743200"/>
              <a:gd name="connsiteX6" fmla="*/ 2903220 w 3006090"/>
              <a:gd name="connsiteY6" fmla="*/ 2423160 h 2743200"/>
              <a:gd name="connsiteX7" fmla="*/ 2346960 w 3006090"/>
              <a:gd name="connsiteY7" fmla="*/ 2743200 h 2743200"/>
              <a:gd name="connsiteX8" fmla="*/ 1676400 w 3006090"/>
              <a:gd name="connsiteY8" fmla="*/ 2598420 h 2743200"/>
              <a:gd name="connsiteX9" fmla="*/ 1074420 w 3006090"/>
              <a:gd name="connsiteY9" fmla="*/ 2468880 h 2743200"/>
              <a:gd name="connsiteX10" fmla="*/ 350520 w 3006090"/>
              <a:gd name="connsiteY10" fmla="*/ 2232660 h 2743200"/>
              <a:gd name="connsiteX11" fmla="*/ 7620 w 3006090"/>
              <a:gd name="connsiteY11" fmla="*/ 1485900 h 2743200"/>
              <a:gd name="connsiteX12" fmla="*/ 0 w 3006090"/>
              <a:gd name="connsiteY12" fmla="*/ 525780 h 2743200"/>
              <a:gd name="connsiteX13" fmla="*/ 441960 w 3006090"/>
              <a:gd name="connsiteY13" fmla="*/ 0 h 2743200"/>
              <a:gd name="connsiteX14" fmla="*/ 1097280 w 3006090"/>
              <a:gd name="connsiteY14" fmla="*/ 182880 h 2743200"/>
              <a:gd name="connsiteX15" fmla="*/ 1504950 w 3006090"/>
              <a:gd name="connsiteY15" fmla="*/ 392430 h 2743200"/>
              <a:gd name="connsiteX0" fmla="*/ 1504950 w 3006090"/>
              <a:gd name="connsiteY0" fmla="*/ 392430 h 2743200"/>
              <a:gd name="connsiteX1" fmla="*/ 1809750 w 3006090"/>
              <a:gd name="connsiteY1" fmla="*/ 422910 h 2743200"/>
              <a:gd name="connsiteX2" fmla="*/ 2103120 w 3006090"/>
              <a:gd name="connsiteY2" fmla="*/ 320040 h 2743200"/>
              <a:gd name="connsiteX3" fmla="*/ 2400300 w 3006090"/>
              <a:gd name="connsiteY3" fmla="*/ 403860 h 2743200"/>
              <a:gd name="connsiteX4" fmla="*/ 2743200 w 3006090"/>
              <a:gd name="connsiteY4" fmla="*/ 922020 h 2743200"/>
              <a:gd name="connsiteX5" fmla="*/ 3006090 w 3006090"/>
              <a:gd name="connsiteY5" fmla="*/ 1946910 h 2743200"/>
              <a:gd name="connsiteX6" fmla="*/ 2903220 w 3006090"/>
              <a:gd name="connsiteY6" fmla="*/ 2423160 h 2743200"/>
              <a:gd name="connsiteX7" fmla="*/ 2346960 w 3006090"/>
              <a:gd name="connsiteY7" fmla="*/ 2743200 h 2743200"/>
              <a:gd name="connsiteX8" fmla="*/ 1676400 w 3006090"/>
              <a:gd name="connsiteY8" fmla="*/ 2598420 h 2743200"/>
              <a:gd name="connsiteX9" fmla="*/ 1074420 w 3006090"/>
              <a:gd name="connsiteY9" fmla="*/ 2468880 h 2743200"/>
              <a:gd name="connsiteX10" fmla="*/ 350520 w 3006090"/>
              <a:gd name="connsiteY10" fmla="*/ 2232660 h 2743200"/>
              <a:gd name="connsiteX11" fmla="*/ 7620 w 3006090"/>
              <a:gd name="connsiteY11" fmla="*/ 1485900 h 2743200"/>
              <a:gd name="connsiteX12" fmla="*/ 0 w 3006090"/>
              <a:gd name="connsiteY12" fmla="*/ 525780 h 2743200"/>
              <a:gd name="connsiteX13" fmla="*/ 441960 w 3006090"/>
              <a:gd name="connsiteY13" fmla="*/ 0 h 2743200"/>
              <a:gd name="connsiteX14" fmla="*/ 1097280 w 3006090"/>
              <a:gd name="connsiteY14" fmla="*/ 182880 h 2743200"/>
              <a:gd name="connsiteX15" fmla="*/ 1504950 w 3006090"/>
              <a:gd name="connsiteY15" fmla="*/ 392430 h 2743200"/>
              <a:gd name="connsiteX0" fmla="*/ 1504950 w 3006090"/>
              <a:gd name="connsiteY0" fmla="*/ 392430 h 2743200"/>
              <a:gd name="connsiteX1" fmla="*/ 1809750 w 3006090"/>
              <a:gd name="connsiteY1" fmla="*/ 422910 h 2743200"/>
              <a:gd name="connsiteX2" fmla="*/ 2103120 w 3006090"/>
              <a:gd name="connsiteY2" fmla="*/ 320040 h 2743200"/>
              <a:gd name="connsiteX3" fmla="*/ 2400300 w 3006090"/>
              <a:gd name="connsiteY3" fmla="*/ 403860 h 2743200"/>
              <a:gd name="connsiteX4" fmla="*/ 2743200 w 3006090"/>
              <a:gd name="connsiteY4" fmla="*/ 922020 h 2743200"/>
              <a:gd name="connsiteX5" fmla="*/ 3006090 w 3006090"/>
              <a:gd name="connsiteY5" fmla="*/ 1946910 h 2743200"/>
              <a:gd name="connsiteX6" fmla="*/ 2903220 w 3006090"/>
              <a:gd name="connsiteY6" fmla="*/ 2423160 h 2743200"/>
              <a:gd name="connsiteX7" fmla="*/ 2346960 w 3006090"/>
              <a:gd name="connsiteY7" fmla="*/ 2743200 h 2743200"/>
              <a:gd name="connsiteX8" fmla="*/ 1676400 w 3006090"/>
              <a:gd name="connsiteY8" fmla="*/ 2598420 h 2743200"/>
              <a:gd name="connsiteX9" fmla="*/ 1074420 w 3006090"/>
              <a:gd name="connsiteY9" fmla="*/ 2468880 h 2743200"/>
              <a:gd name="connsiteX10" fmla="*/ 350520 w 3006090"/>
              <a:gd name="connsiteY10" fmla="*/ 2232660 h 2743200"/>
              <a:gd name="connsiteX11" fmla="*/ 7620 w 3006090"/>
              <a:gd name="connsiteY11" fmla="*/ 1485900 h 2743200"/>
              <a:gd name="connsiteX12" fmla="*/ 0 w 3006090"/>
              <a:gd name="connsiteY12" fmla="*/ 525780 h 2743200"/>
              <a:gd name="connsiteX13" fmla="*/ 441960 w 3006090"/>
              <a:gd name="connsiteY13" fmla="*/ 0 h 2743200"/>
              <a:gd name="connsiteX14" fmla="*/ 1097280 w 3006090"/>
              <a:gd name="connsiteY14" fmla="*/ 182880 h 2743200"/>
              <a:gd name="connsiteX15" fmla="*/ 1504950 w 3006090"/>
              <a:gd name="connsiteY15" fmla="*/ 392430 h 2743200"/>
              <a:gd name="connsiteX0" fmla="*/ 1504950 w 3006090"/>
              <a:gd name="connsiteY0" fmla="*/ 392430 h 2743200"/>
              <a:gd name="connsiteX1" fmla="*/ 1809750 w 3006090"/>
              <a:gd name="connsiteY1" fmla="*/ 422910 h 2743200"/>
              <a:gd name="connsiteX2" fmla="*/ 2103120 w 3006090"/>
              <a:gd name="connsiteY2" fmla="*/ 320040 h 2743200"/>
              <a:gd name="connsiteX3" fmla="*/ 2400300 w 3006090"/>
              <a:gd name="connsiteY3" fmla="*/ 403860 h 2743200"/>
              <a:gd name="connsiteX4" fmla="*/ 2743200 w 3006090"/>
              <a:gd name="connsiteY4" fmla="*/ 922020 h 2743200"/>
              <a:gd name="connsiteX5" fmla="*/ 3006090 w 3006090"/>
              <a:gd name="connsiteY5" fmla="*/ 1946910 h 2743200"/>
              <a:gd name="connsiteX6" fmla="*/ 2903220 w 3006090"/>
              <a:gd name="connsiteY6" fmla="*/ 2423160 h 2743200"/>
              <a:gd name="connsiteX7" fmla="*/ 2346960 w 3006090"/>
              <a:gd name="connsiteY7" fmla="*/ 2743200 h 2743200"/>
              <a:gd name="connsiteX8" fmla="*/ 1676400 w 3006090"/>
              <a:gd name="connsiteY8" fmla="*/ 2598420 h 2743200"/>
              <a:gd name="connsiteX9" fmla="*/ 1074420 w 3006090"/>
              <a:gd name="connsiteY9" fmla="*/ 2468880 h 2743200"/>
              <a:gd name="connsiteX10" fmla="*/ 350520 w 3006090"/>
              <a:gd name="connsiteY10" fmla="*/ 2232660 h 2743200"/>
              <a:gd name="connsiteX11" fmla="*/ 7620 w 3006090"/>
              <a:gd name="connsiteY11" fmla="*/ 1485900 h 2743200"/>
              <a:gd name="connsiteX12" fmla="*/ 0 w 3006090"/>
              <a:gd name="connsiteY12" fmla="*/ 525780 h 2743200"/>
              <a:gd name="connsiteX13" fmla="*/ 441960 w 3006090"/>
              <a:gd name="connsiteY13" fmla="*/ 0 h 2743200"/>
              <a:gd name="connsiteX14" fmla="*/ 1097280 w 3006090"/>
              <a:gd name="connsiteY14" fmla="*/ 182880 h 2743200"/>
              <a:gd name="connsiteX15" fmla="*/ 1504950 w 300609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400300 w 2987040"/>
              <a:gd name="connsiteY3" fmla="*/ 40386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400300 w 2987040"/>
              <a:gd name="connsiteY3" fmla="*/ 40386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400300 w 2987040"/>
              <a:gd name="connsiteY3" fmla="*/ 40386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66800 w 2987040"/>
              <a:gd name="connsiteY9" fmla="*/ 251079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20040 w 2987040"/>
              <a:gd name="connsiteY10" fmla="*/ 225171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20040 w 2987040"/>
              <a:gd name="connsiteY10" fmla="*/ 225171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20040 w 2987040"/>
              <a:gd name="connsiteY10" fmla="*/ 225171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20040 w 2987040"/>
              <a:gd name="connsiteY10" fmla="*/ 225171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20040 w 2987040"/>
              <a:gd name="connsiteY10" fmla="*/ 225171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297180 w 2987040"/>
              <a:gd name="connsiteY10" fmla="*/ 225933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297180 w 2987040"/>
              <a:gd name="connsiteY10" fmla="*/ 225933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297180 w 2987040"/>
              <a:gd name="connsiteY10" fmla="*/ 225933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16380 w 2998470"/>
              <a:gd name="connsiteY0" fmla="*/ 392430 h 2743200"/>
              <a:gd name="connsiteX1" fmla="*/ 1821180 w 2998470"/>
              <a:gd name="connsiteY1" fmla="*/ 422910 h 2743200"/>
              <a:gd name="connsiteX2" fmla="*/ 2114550 w 2998470"/>
              <a:gd name="connsiteY2" fmla="*/ 320040 h 2743200"/>
              <a:gd name="connsiteX3" fmla="*/ 2404110 w 2998470"/>
              <a:gd name="connsiteY3" fmla="*/ 426720 h 2743200"/>
              <a:gd name="connsiteX4" fmla="*/ 2754630 w 2998470"/>
              <a:gd name="connsiteY4" fmla="*/ 922020 h 2743200"/>
              <a:gd name="connsiteX5" fmla="*/ 2998470 w 2998470"/>
              <a:gd name="connsiteY5" fmla="*/ 1946910 h 2743200"/>
              <a:gd name="connsiteX6" fmla="*/ 2914650 w 2998470"/>
              <a:gd name="connsiteY6" fmla="*/ 2423160 h 2743200"/>
              <a:gd name="connsiteX7" fmla="*/ 2358390 w 2998470"/>
              <a:gd name="connsiteY7" fmla="*/ 2743200 h 2743200"/>
              <a:gd name="connsiteX8" fmla="*/ 1687830 w 2998470"/>
              <a:gd name="connsiteY8" fmla="*/ 2598420 h 2743200"/>
              <a:gd name="connsiteX9" fmla="*/ 1036320 w 2998470"/>
              <a:gd name="connsiteY9" fmla="*/ 2499360 h 2743200"/>
              <a:gd name="connsiteX10" fmla="*/ 308610 w 2998470"/>
              <a:gd name="connsiteY10" fmla="*/ 2259330 h 2743200"/>
              <a:gd name="connsiteX11" fmla="*/ 0 w 2998470"/>
              <a:gd name="connsiteY11" fmla="*/ 1478280 h 2743200"/>
              <a:gd name="connsiteX12" fmla="*/ 11430 w 2998470"/>
              <a:gd name="connsiteY12" fmla="*/ 525780 h 2743200"/>
              <a:gd name="connsiteX13" fmla="*/ 453390 w 2998470"/>
              <a:gd name="connsiteY13" fmla="*/ 0 h 2743200"/>
              <a:gd name="connsiteX14" fmla="*/ 1108710 w 2998470"/>
              <a:gd name="connsiteY14" fmla="*/ 182880 h 2743200"/>
              <a:gd name="connsiteX15" fmla="*/ 1516380 w 2998470"/>
              <a:gd name="connsiteY15" fmla="*/ 392430 h 2743200"/>
              <a:gd name="connsiteX0" fmla="*/ 1546576 w 3028666"/>
              <a:gd name="connsiteY0" fmla="*/ 392430 h 2743200"/>
              <a:gd name="connsiteX1" fmla="*/ 1851376 w 3028666"/>
              <a:gd name="connsiteY1" fmla="*/ 422910 h 2743200"/>
              <a:gd name="connsiteX2" fmla="*/ 2144746 w 3028666"/>
              <a:gd name="connsiteY2" fmla="*/ 320040 h 2743200"/>
              <a:gd name="connsiteX3" fmla="*/ 2434306 w 3028666"/>
              <a:gd name="connsiteY3" fmla="*/ 426720 h 2743200"/>
              <a:gd name="connsiteX4" fmla="*/ 2784826 w 3028666"/>
              <a:gd name="connsiteY4" fmla="*/ 922020 h 2743200"/>
              <a:gd name="connsiteX5" fmla="*/ 3028666 w 3028666"/>
              <a:gd name="connsiteY5" fmla="*/ 1946910 h 2743200"/>
              <a:gd name="connsiteX6" fmla="*/ 2944846 w 3028666"/>
              <a:gd name="connsiteY6" fmla="*/ 2423160 h 2743200"/>
              <a:gd name="connsiteX7" fmla="*/ 2388586 w 3028666"/>
              <a:gd name="connsiteY7" fmla="*/ 2743200 h 2743200"/>
              <a:gd name="connsiteX8" fmla="*/ 1718026 w 3028666"/>
              <a:gd name="connsiteY8" fmla="*/ 2598420 h 2743200"/>
              <a:gd name="connsiteX9" fmla="*/ 1066516 w 3028666"/>
              <a:gd name="connsiteY9" fmla="*/ 2499360 h 2743200"/>
              <a:gd name="connsiteX10" fmla="*/ 338806 w 3028666"/>
              <a:gd name="connsiteY10" fmla="*/ 2259330 h 2743200"/>
              <a:gd name="connsiteX11" fmla="*/ 30196 w 3028666"/>
              <a:gd name="connsiteY11" fmla="*/ 1478280 h 2743200"/>
              <a:gd name="connsiteX12" fmla="*/ 41626 w 3028666"/>
              <a:gd name="connsiteY12" fmla="*/ 525780 h 2743200"/>
              <a:gd name="connsiteX13" fmla="*/ 483586 w 3028666"/>
              <a:gd name="connsiteY13" fmla="*/ 0 h 2743200"/>
              <a:gd name="connsiteX14" fmla="*/ 1138906 w 3028666"/>
              <a:gd name="connsiteY14" fmla="*/ 182880 h 2743200"/>
              <a:gd name="connsiteX15" fmla="*/ 1546576 w 3028666"/>
              <a:gd name="connsiteY15" fmla="*/ 392430 h 2743200"/>
              <a:gd name="connsiteX0" fmla="*/ 1552824 w 3034914"/>
              <a:gd name="connsiteY0" fmla="*/ 392430 h 2743200"/>
              <a:gd name="connsiteX1" fmla="*/ 1857624 w 3034914"/>
              <a:gd name="connsiteY1" fmla="*/ 422910 h 2743200"/>
              <a:gd name="connsiteX2" fmla="*/ 2150994 w 3034914"/>
              <a:gd name="connsiteY2" fmla="*/ 320040 h 2743200"/>
              <a:gd name="connsiteX3" fmla="*/ 2440554 w 3034914"/>
              <a:gd name="connsiteY3" fmla="*/ 426720 h 2743200"/>
              <a:gd name="connsiteX4" fmla="*/ 2791074 w 3034914"/>
              <a:gd name="connsiteY4" fmla="*/ 922020 h 2743200"/>
              <a:gd name="connsiteX5" fmla="*/ 3034914 w 3034914"/>
              <a:gd name="connsiteY5" fmla="*/ 1946910 h 2743200"/>
              <a:gd name="connsiteX6" fmla="*/ 2951094 w 3034914"/>
              <a:gd name="connsiteY6" fmla="*/ 2423160 h 2743200"/>
              <a:gd name="connsiteX7" fmla="*/ 2394834 w 3034914"/>
              <a:gd name="connsiteY7" fmla="*/ 2743200 h 2743200"/>
              <a:gd name="connsiteX8" fmla="*/ 1724274 w 3034914"/>
              <a:gd name="connsiteY8" fmla="*/ 2598420 h 2743200"/>
              <a:gd name="connsiteX9" fmla="*/ 1072764 w 3034914"/>
              <a:gd name="connsiteY9" fmla="*/ 2499360 h 2743200"/>
              <a:gd name="connsiteX10" fmla="*/ 345054 w 3034914"/>
              <a:gd name="connsiteY10" fmla="*/ 2259330 h 2743200"/>
              <a:gd name="connsiteX11" fmla="*/ 36444 w 3034914"/>
              <a:gd name="connsiteY11" fmla="*/ 1478280 h 2743200"/>
              <a:gd name="connsiteX12" fmla="*/ 25014 w 3034914"/>
              <a:gd name="connsiteY12" fmla="*/ 525780 h 2743200"/>
              <a:gd name="connsiteX13" fmla="*/ 489834 w 3034914"/>
              <a:gd name="connsiteY13" fmla="*/ 0 h 2743200"/>
              <a:gd name="connsiteX14" fmla="*/ 1145154 w 3034914"/>
              <a:gd name="connsiteY14" fmla="*/ 182880 h 2743200"/>
              <a:gd name="connsiteX15" fmla="*/ 1552824 w 3034914"/>
              <a:gd name="connsiteY15" fmla="*/ 392430 h 2743200"/>
              <a:gd name="connsiteX0" fmla="*/ 1558475 w 3040565"/>
              <a:gd name="connsiteY0" fmla="*/ 392430 h 2743200"/>
              <a:gd name="connsiteX1" fmla="*/ 1863275 w 3040565"/>
              <a:gd name="connsiteY1" fmla="*/ 422910 h 2743200"/>
              <a:gd name="connsiteX2" fmla="*/ 2156645 w 3040565"/>
              <a:gd name="connsiteY2" fmla="*/ 320040 h 2743200"/>
              <a:gd name="connsiteX3" fmla="*/ 2446205 w 3040565"/>
              <a:gd name="connsiteY3" fmla="*/ 426720 h 2743200"/>
              <a:gd name="connsiteX4" fmla="*/ 2796725 w 3040565"/>
              <a:gd name="connsiteY4" fmla="*/ 922020 h 2743200"/>
              <a:gd name="connsiteX5" fmla="*/ 3040565 w 3040565"/>
              <a:gd name="connsiteY5" fmla="*/ 1946910 h 2743200"/>
              <a:gd name="connsiteX6" fmla="*/ 2956745 w 3040565"/>
              <a:gd name="connsiteY6" fmla="*/ 2423160 h 2743200"/>
              <a:gd name="connsiteX7" fmla="*/ 2400485 w 3040565"/>
              <a:gd name="connsiteY7" fmla="*/ 2743200 h 2743200"/>
              <a:gd name="connsiteX8" fmla="*/ 1729925 w 3040565"/>
              <a:gd name="connsiteY8" fmla="*/ 2598420 h 2743200"/>
              <a:gd name="connsiteX9" fmla="*/ 1078415 w 3040565"/>
              <a:gd name="connsiteY9" fmla="*/ 2499360 h 2743200"/>
              <a:gd name="connsiteX10" fmla="*/ 350705 w 3040565"/>
              <a:gd name="connsiteY10" fmla="*/ 2259330 h 2743200"/>
              <a:gd name="connsiteX11" fmla="*/ 42095 w 3040565"/>
              <a:gd name="connsiteY11" fmla="*/ 1478280 h 2743200"/>
              <a:gd name="connsiteX12" fmla="*/ 30665 w 3040565"/>
              <a:gd name="connsiteY12" fmla="*/ 525780 h 2743200"/>
              <a:gd name="connsiteX13" fmla="*/ 495485 w 3040565"/>
              <a:gd name="connsiteY13" fmla="*/ 0 h 2743200"/>
              <a:gd name="connsiteX14" fmla="*/ 1150805 w 3040565"/>
              <a:gd name="connsiteY14" fmla="*/ 182880 h 2743200"/>
              <a:gd name="connsiteX15" fmla="*/ 1558475 w 3040565"/>
              <a:gd name="connsiteY15" fmla="*/ 392430 h 2743200"/>
              <a:gd name="connsiteX0" fmla="*/ 1558475 w 3040565"/>
              <a:gd name="connsiteY0" fmla="*/ 392430 h 2743200"/>
              <a:gd name="connsiteX1" fmla="*/ 1863275 w 3040565"/>
              <a:gd name="connsiteY1" fmla="*/ 422910 h 2743200"/>
              <a:gd name="connsiteX2" fmla="*/ 2156645 w 3040565"/>
              <a:gd name="connsiteY2" fmla="*/ 320040 h 2743200"/>
              <a:gd name="connsiteX3" fmla="*/ 2446205 w 3040565"/>
              <a:gd name="connsiteY3" fmla="*/ 426720 h 2743200"/>
              <a:gd name="connsiteX4" fmla="*/ 2796725 w 3040565"/>
              <a:gd name="connsiteY4" fmla="*/ 922020 h 2743200"/>
              <a:gd name="connsiteX5" fmla="*/ 3040565 w 3040565"/>
              <a:gd name="connsiteY5" fmla="*/ 1946910 h 2743200"/>
              <a:gd name="connsiteX6" fmla="*/ 2956745 w 3040565"/>
              <a:gd name="connsiteY6" fmla="*/ 2423160 h 2743200"/>
              <a:gd name="connsiteX7" fmla="*/ 2400485 w 3040565"/>
              <a:gd name="connsiteY7" fmla="*/ 2743200 h 2743200"/>
              <a:gd name="connsiteX8" fmla="*/ 1729925 w 3040565"/>
              <a:gd name="connsiteY8" fmla="*/ 2598420 h 2743200"/>
              <a:gd name="connsiteX9" fmla="*/ 1078415 w 3040565"/>
              <a:gd name="connsiteY9" fmla="*/ 2499360 h 2743200"/>
              <a:gd name="connsiteX10" fmla="*/ 350705 w 3040565"/>
              <a:gd name="connsiteY10" fmla="*/ 2259330 h 2743200"/>
              <a:gd name="connsiteX11" fmla="*/ 42095 w 3040565"/>
              <a:gd name="connsiteY11" fmla="*/ 1478280 h 2743200"/>
              <a:gd name="connsiteX12" fmla="*/ 30665 w 3040565"/>
              <a:gd name="connsiteY12" fmla="*/ 525780 h 2743200"/>
              <a:gd name="connsiteX13" fmla="*/ 495485 w 3040565"/>
              <a:gd name="connsiteY13" fmla="*/ 0 h 2743200"/>
              <a:gd name="connsiteX14" fmla="*/ 1150805 w 3040565"/>
              <a:gd name="connsiteY14" fmla="*/ 182880 h 2743200"/>
              <a:gd name="connsiteX15" fmla="*/ 1558475 w 3040565"/>
              <a:gd name="connsiteY15" fmla="*/ 392430 h 2743200"/>
              <a:gd name="connsiteX0" fmla="*/ 1558475 w 3040565"/>
              <a:gd name="connsiteY0" fmla="*/ 407670 h 2758440"/>
              <a:gd name="connsiteX1" fmla="*/ 1863275 w 3040565"/>
              <a:gd name="connsiteY1" fmla="*/ 438150 h 2758440"/>
              <a:gd name="connsiteX2" fmla="*/ 2156645 w 3040565"/>
              <a:gd name="connsiteY2" fmla="*/ 335280 h 2758440"/>
              <a:gd name="connsiteX3" fmla="*/ 2446205 w 3040565"/>
              <a:gd name="connsiteY3" fmla="*/ 441960 h 2758440"/>
              <a:gd name="connsiteX4" fmla="*/ 2796725 w 3040565"/>
              <a:gd name="connsiteY4" fmla="*/ 937260 h 2758440"/>
              <a:gd name="connsiteX5" fmla="*/ 3040565 w 3040565"/>
              <a:gd name="connsiteY5" fmla="*/ 1962150 h 2758440"/>
              <a:gd name="connsiteX6" fmla="*/ 2956745 w 3040565"/>
              <a:gd name="connsiteY6" fmla="*/ 2438400 h 2758440"/>
              <a:gd name="connsiteX7" fmla="*/ 2400485 w 3040565"/>
              <a:gd name="connsiteY7" fmla="*/ 2758440 h 2758440"/>
              <a:gd name="connsiteX8" fmla="*/ 1729925 w 3040565"/>
              <a:gd name="connsiteY8" fmla="*/ 2613660 h 2758440"/>
              <a:gd name="connsiteX9" fmla="*/ 1078415 w 3040565"/>
              <a:gd name="connsiteY9" fmla="*/ 2514600 h 2758440"/>
              <a:gd name="connsiteX10" fmla="*/ 350705 w 3040565"/>
              <a:gd name="connsiteY10" fmla="*/ 2274570 h 2758440"/>
              <a:gd name="connsiteX11" fmla="*/ 42095 w 3040565"/>
              <a:gd name="connsiteY11" fmla="*/ 1493520 h 2758440"/>
              <a:gd name="connsiteX12" fmla="*/ 30665 w 3040565"/>
              <a:gd name="connsiteY12" fmla="*/ 541020 h 2758440"/>
              <a:gd name="connsiteX13" fmla="*/ 495485 w 3040565"/>
              <a:gd name="connsiteY13" fmla="*/ 0 h 2758440"/>
              <a:gd name="connsiteX14" fmla="*/ 1150805 w 3040565"/>
              <a:gd name="connsiteY14" fmla="*/ 198120 h 2758440"/>
              <a:gd name="connsiteX15" fmla="*/ 1558475 w 3040565"/>
              <a:gd name="connsiteY15" fmla="*/ 407670 h 2758440"/>
              <a:gd name="connsiteX0" fmla="*/ 1558475 w 3040565"/>
              <a:gd name="connsiteY0" fmla="*/ 407670 h 2758440"/>
              <a:gd name="connsiteX1" fmla="*/ 1863275 w 3040565"/>
              <a:gd name="connsiteY1" fmla="*/ 438150 h 2758440"/>
              <a:gd name="connsiteX2" fmla="*/ 2156645 w 3040565"/>
              <a:gd name="connsiteY2" fmla="*/ 335280 h 2758440"/>
              <a:gd name="connsiteX3" fmla="*/ 2446205 w 3040565"/>
              <a:gd name="connsiteY3" fmla="*/ 441960 h 2758440"/>
              <a:gd name="connsiteX4" fmla="*/ 2796725 w 3040565"/>
              <a:gd name="connsiteY4" fmla="*/ 937260 h 2758440"/>
              <a:gd name="connsiteX5" fmla="*/ 3040565 w 3040565"/>
              <a:gd name="connsiteY5" fmla="*/ 1962150 h 2758440"/>
              <a:gd name="connsiteX6" fmla="*/ 2956745 w 3040565"/>
              <a:gd name="connsiteY6" fmla="*/ 2438400 h 2758440"/>
              <a:gd name="connsiteX7" fmla="*/ 2400485 w 3040565"/>
              <a:gd name="connsiteY7" fmla="*/ 2758440 h 2758440"/>
              <a:gd name="connsiteX8" fmla="*/ 1729925 w 3040565"/>
              <a:gd name="connsiteY8" fmla="*/ 2613660 h 2758440"/>
              <a:gd name="connsiteX9" fmla="*/ 1078415 w 3040565"/>
              <a:gd name="connsiteY9" fmla="*/ 2514600 h 2758440"/>
              <a:gd name="connsiteX10" fmla="*/ 350705 w 3040565"/>
              <a:gd name="connsiteY10" fmla="*/ 2274570 h 2758440"/>
              <a:gd name="connsiteX11" fmla="*/ 42095 w 3040565"/>
              <a:gd name="connsiteY11" fmla="*/ 1493520 h 2758440"/>
              <a:gd name="connsiteX12" fmla="*/ 30665 w 3040565"/>
              <a:gd name="connsiteY12" fmla="*/ 541020 h 2758440"/>
              <a:gd name="connsiteX13" fmla="*/ 495485 w 3040565"/>
              <a:gd name="connsiteY13" fmla="*/ 0 h 2758440"/>
              <a:gd name="connsiteX14" fmla="*/ 1150805 w 3040565"/>
              <a:gd name="connsiteY14" fmla="*/ 198120 h 2758440"/>
              <a:gd name="connsiteX15" fmla="*/ 1558475 w 3040565"/>
              <a:gd name="connsiteY15" fmla="*/ 407670 h 2758440"/>
              <a:gd name="connsiteX0" fmla="*/ 1558475 w 3040565"/>
              <a:gd name="connsiteY0" fmla="*/ 407670 h 2758440"/>
              <a:gd name="connsiteX1" fmla="*/ 1863275 w 3040565"/>
              <a:gd name="connsiteY1" fmla="*/ 438150 h 2758440"/>
              <a:gd name="connsiteX2" fmla="*/ 2156645 w 3040565"/>
              <a:gd name="connsiteY2" fmla="*/ 335280 h 2758440"/>
              <a:gd name="connsiteX3" fmla="*/ 2446205 w 3040565"/>
              <a:gd name="connsiteY3" fmla="*/ 441960 h 2758440"/>
              <a:gd name="connsiteX4" fmla="*/ 2796725 w 3040565"/>
              <a:gd name="connsiteY4" fmla="*/ 937260 h 2758440"/>
              <a:gd name="connsiteX5" fmla="*/ 3040565 w 3040565"/>
              <a:gd name="connsiteY5" fmla="*/ 1962150 h 2758440"/>
              <a:gd name="connsiteX6" fmla="*/ 2956745 w 3040565"/>
              <a:gd name="connsiteY6" fmla="*/ 2438400 h 2758440"/>
              <a:gd name="connsiteX7" fmla="*/ 2400485 w 3040565"/>
              <a:gd name="connsiteY7" fmla="*/ 2758440 h 2758440"/>
              <a:gd name="connsiteX8" fmla="*/ 1729925 w 3040565"/>
              <a:gd name="connsiteY8" fmla="*/ 2613660 h 2758440"/>
              <a:gd name="connsiteX9" fmla="*/ 1078415 w 3040565"/>
              <a:gd name="connsiteY9" fmla="*/ 2514600 h 2758440"/>
              <a:gd name="connsiteX10" fmla="*/ 350705 w 3040565"/>
              <a:gd name="connsiteY10" fmla="*/ 2274570 h 2758440"/>
              <a:gd name="connsiteX11" fmla="*/ 42095 w 3040565"/>
              <a:gd name="connsiteY11" fmla="*/ 1493520 h 2758440"/>
              <a:gd name="connsiteX12" fmla="*/ 30665 w 3040565"/>
              <a:gd name="connsiteY12" fmla="*/ 541020 h 2758440"/>
              <a:gd name="connsiteX13" fmla="*/ 495485 w 3040565"/>
              <a:gd name="connsiteY13" fmla="*/ 0 h 2758440"/>
              <a:gd name="connsiteX14" fmla="*/ 1150805 w 3040565"/>
              <a:gd name="connsiteY14" fmla="*/ 198120 h 2758440"/>
              <a:gd name="connsiteX15" fmla="*/ 1558475 w 3040565"/>
              <a:gd name="connsiteY15" fmla="*/ 407670 h 2758440"/>
              <a:gd name="connsiteX0" fmla="*/ 1558475 w 3041203"/>
              <a:gd name="connsiteY0" fmla="*/ 407670 h 2758440"/>
              <a:gd name="connsiteX1" fmla="*/ 1863275 w 3041203"/>
              <a:gd name="connsiteY1" fmla="*/ 438150 h 2758440"/>
              <a:gd name="connsiteX2" fmla="*/ 2156645 w 3041203"/>
              <a:gd name="connsiteY2" fmla="*/ 335280 h 2758440"/>
              <a:gd name="connsiteX3" fmla="*/ 2446205 w 3041203"/>
              <a:gd name="connsiteY3" fmla="*/ 441960 h 2758440"/>
              <a:gd name="connsiteX4" fmla="*/ 2796725 w 3041203"/>
              <a:gd name="connsiteY4" fmla="*/ 937260 h 2758440"/>
              <a:gd name="connsiteX5" fmla="*/ 3040565 w 3041203"/>
              <a:gd name="connsiteY5" fmla="*/ 1962150 h 2758440"/>
              <a:gd name="connsiteX6" fmla="*/ 2956745 w 3041203"/>
              <a:gd name="connsiteY6" fmla="*/ 2438400 h 2758440"/>
              <a:gd name="connsiteX7" fmla="*/ 2400485 w 3041203"/>
              <a:gd name="connsiteY7" fmla="*/ 2758440 h 2758440"/>
              <a:gd name="connsiteX8" fmla="*/ 1729925 w 3041203"/>
              <a:gd name="connsiteY8" fmla="*/ 2613660 h 2758440"/>
              <a:gd name="connsiteX9" fmla="*/ 1078415 w 3041203"/>
              <a:gd name="connsiteY9" fmla="*/ 2514600 h 2758440"/>
              <a:gd name="connsiteX10" fmla="*/ 350705 w 3041203"/>
              <a:gd name="connsiteY10" fmla="*/ 2274570 h 2758440"/>
              <a:gd name="connsiteX11" fmla="*/ 42095 w 3041203"/>
              <a:gd name="connsiteY11" fmla="*/ 1493520 h 2758440"/>
              <a:gd name="connsiteX12" fmla="*/ 30665 w 3041203"/>
              <a:gd name="connsiteY12" fmla="*/ 541020 h 2758440"/>
              <a:gd name="connsiteX13" fmla="*/ 495485 w 3041203"/>
              <a:gd name="connsiteY13" fmla="*/ 0 h 2758440"/>
              <a:gd name="connsiteX14" fmla="*/ 1150805 w 3041203"/>
              <a:gd name="connsiteY14" fmla="*/ 198120 h 2758440"/>
              <a:gd name="connsiteX15" fmla="*/ 1558475 w 3041203"/>
              <a:gd name="connsiteY15" fmla="*/ 407670 h 2758440"/>
              <a:gd name="connsiteX0" fmla="*/ 1558475 w 3051087"/>
              <a:gd name="connsiteY0" fmla="*/ 407670 h 2758440"/>
              <a:gd name="connsiteX1" fmla="*/ 1863275 w 3051087"/>
              <a:gd name="connsiteY1" fmla="*/ 438150 h 2758440"/>
              <a:gd name="connsiteX2" fmla="*/ 2156645 w 3051087"/>
              <a:gd name="connsiteY2" fmla="*/ 335280 h 2758440"/>
              <a:gd name="connsiteX3" fmla="*/ 2446205 w 3051087"/>
              <a:gd name="connsiteY3" fmla="*/ 441960 h 2758440"/>
              <a:gd name="connsiteX4" fmla="*/ 2796725 w 3051087"/>
              <a:gd name="connsiteY4" fmla="*/ 937260 h 2758440"/>
              <a:gd name="connsiteX5" fmla="*/ 3040565 w 3051087"/>
              <a:gd name="connsiteY5" fmla="*/ 1962150 h 2758440"/>
              <a:gd name="connsiteX6" fmla="*/ 2956745 w 3051087"/>
              <a:gd name="connsiteY6" fmla="*/ 2438400 h 2758440"/>
              <a:gd name="connsiteX7" fmla="*/ 2400485 w 3051087"/>
              <a:gd name="connsiteY7" fmla="*/ 2758440 h 2758440"/>
              <a:gd name="connsiteX8" fmla="*/ 1729925 w 3051087"/>
              <a:gd name="connsiteY8" fmla="*/ 2613660 h 2758440"/>
              <a:gd name="connsiteX9" fmla="*/ 1078415 w 3051087"/>
              <a:gd name="connsiteY9" fmla="*/ 2514600 h 2758440"/>
              <a:gd name="connsiteX10" fmla="*/ 350705 w 3051087"/>
              <a:gd name="connsiteY10" fmla="*/ 2274570 h 2758440"/>
              <a:gd name="connsiteX11" fmla="*/ 42095 w 3051087"/>
              <a:gd name="connsiteY11" fmla="*/ 1493520 h 2758440"/>
              <a:gd name="connsiteX12" fmla="*/ 30665 w 3051087"/>
              <a:gd name="connsiteY12" fmla="*/ 541020 h 2758440"/>
              <a:gd name="connsiteX13" fmla="*/ 495485 w 3051087"/>
              <a:gd name="connsiteY13" fmla="*/ 0 h 2758440"/>
              <a:gd name="connsiteX14" fmla="*/ 1150805 w 3051087"/>
              <a:gd name="connsiteY14" fmla="*/ 198120 h 2758440"/>
              <a:gd name="connsiteX15" fmla="*/ 1558475 w 3051087"/>
              <a:gd name="connsiteY15" fmla="*/ 407670 h 2758440"/>
              <a:gd name="connsiteX0" fmla="*/ 1568254 w 3060866"/>
              <a:gd name="connsiteY0" fmla="*/ 407670 h 2758440"/>
              <a:gd name="connsiteX1" fmla="*/ 1873054 w 3060866"/>
              <a:gd name="connsiteY1" fmla="*/ 438150 h 2758440"/>
              <a:gd name="connsiteX2" fmla="*/ 2166424 w 3060866"/>
              <a:gd name="connsiteY2" fmla="*/ 335280 h 2758440"/>
              <a:gd name="connsiteX3" fmla="*/ 2455984 w 3060866"/>
              <a:gd name="connsiteY3" fmla="*/ 441960 h 2758440"/>
              <a:gd name="connsiteX4" fmla="*/ 2806504 w 3060866"/>
              <a:gd name="connsiteY4" fmla="*/ 937260 h 2758440"/>
              <a:gd name="connsiteX5" fmla="*/ 3050344 w 3060866"/>
              <a:gd name="connsiteY5" fmla="*/ 1962150 h 2758440"/>
              <a:gd name="connsiteX6" fmla="*/ 2966524 w 3060866"/>
              <a:gd name="connsiteY6" fmla="*/ 2438400 h 2758440"/>
              <a:gd name="connsiteX7" fmla="*/ 2410264 w 3060866"/>
              <a:gd name="connsiteY7" fmla="*/ 2758440 h 2758440"/>
              <a:gd name="connsiteX8" fmla="*/ 1739704 w 3060866"/>
              <a:gd name="connsiteY8" fmla="*/ 2613660 h 2758440"/>
              <a:gd name="connsiteX9" fmla="*/ 1088194 w 3060866"/>
              <a:gd name="connsiteY9" fmla="*/ 2514600 h 2758440"/>
              <a:gd name="connsiteX10" fmla="*/ 360484 w 3060866"/>
              <a:gd name="connsiteY10" fmla="*/ 2274570 h 2758440"/>
              <a:gd name="connsiteX11" fmla="*/ 36634 w 3060866"/>
              <a:gd name="connsiteY11" fmla="*/ 1497330 h 2758440"/>
              <a:gd name="connsiteX12" fmla="*/ 40444 w 3060866"/>
              <a:gd name="connsiteY12" fmla="*/ 541020 h 2758440"/>
              <a:gd name="connsiteX13" fmla="*/ 505264 w 3060866"/>
              <a:gd name="connsiteY13" fmla="*/ 0 h 2758440"/>
              <a:gd name="connsiteX14" fmla="*/ 1160584 w 3060866"/>
              <a:gd name="connsiteY14" fmla="*/ 198120 h 2758440"/>
              <a:gd name="connsiteX15" fmla="*/ 1568254 w 3060866"/>
              <a:gd name="connsiteY15" fmla="*/ 407670 h 2758440"/>
              <a:gd name="connsiteX0" fmla="*/ 1553340 w 3045952"/>
              <a:gd name="connsiteY0" fmla="*/ 407670 h 2758440"/>
              <a:gd name="connsiteX1" fmla="*/ 1858140 w 3045952"/>
              <a:gd name="connsiteY1" fmla="*/ 438150 h 2758440"/>
              <a:gd name="connsiteX2" fmla="*/ 2151510 w 3045952"/>
              <a:gd name="connsiteY2" fmla="*/ 335280 h 2758440"/>
              <a:gd name="connsiteX3" fmla="*/ 2441070 w 3045952"/>
              <a:gd name="connsiteY3" fmla="*/ 441960 h 2758440"/>
              <a:gd name="connsiteX4" fmla="*/ 2791590 w 3045952"/>
              <a:gd name="connsiteY4" fmla="*/ 937260 h 2758440"/>
              <a:gd name="connsiteX5" fmla="*/ 3035430 w 3045952"/>
              <a:gd name="connsiteY5" fmla="*/ 1962150 h 2758440"/>
              <a:gd name="connsiteX6" fmla="*/ 2951610 w 3045952"/>
              <a:gd name="connsiteY6" fmla="*/ 2438400 h 2758440"/>
              <a:gd name="connsiteX7" fmla="*/ 2395350 w 3045952"/>
              <a:gd name="connsiteY7" fmla="*/ 2758440 h 2758440"/>
              <a:gd name="connsiteX8" fmla="*/ 1724790 w 3045952"/>
              <a:gd name="connsiteY8" fmla="*/ 2613660 h 2758440"/>
              <a:gd name="connsiteX9" fmla="*/ 1073280 w 3045952"/>
              <a:gd name="connsiteY9" fmla="*/ 2514600 h 2758440"/>
              <a:gd name="connsiteX10" fmla="*/ 345570 w 3045952"/>
              <a:gd name="connsiteY10" fmla="*/ 2274570 h 2758440"/>
              <a:gd name="connsiteX11" fmla="*/ 21720 w 3045952"/>
              <a:gd name="connsiteY11" fmla="*/ 1497330 h 2758440"/>
              <a:gd name="connsiteX12" fmla="*/ 25530 w 3045952"/>
              <a:gd name="connsiteY12" fmla="*/ 541020 h 2758440"/>
              <a:gd name="connsiteX13" fmla="*/ 490350 w 3045952"/>
              <a:gd name="connsiteY13" fmla="*/ 0 h 2758440"/>
              <a:gd name="connsiteX14" fmla="*/ 1145670 w 3045952"/>
              <a:gd name="connsiteY14" fmla="*/ 198120 h 2758440"/>
              <a:gd name="connsiteX15" fmla="*/ 1553340 w 3045952"/>
              <a:gd name="connsiteY15" fmla="*/ 407670 h 2758440"/>
              <a:gd name="connsiteX0" fmla="*/ 1553340 w 3045952"/>
              <a:gd name="connsiteY0" fmla="*/ 407670 h 2758440"/>
              <a:gd name="connsiteX1" fmla="*/ 1858140 w 3045952"/>
              <a:gd name="connsiteY1" fmla="*/ 438150 h 2758440"/>
              <a:gd name="connsiteX2" fmla="*/ 2151510 w 3045952"/>
              <a:gd name="connsiteY2" fmla="*/ 335280 h 2758440"/>
              <a:gd name="connsiteX3" fmla="*/ 2441070 w 3045952"/>
              <a:gd name="connsiteY3" fmla="*/ 441960 h 2758440"/>
              <a:gd name="connsiteX4" fmla="*/ 2791590 w 3045952"/>
              <a:gd name="connsiteY4" fmla="*/ 937260 h 2758440"/>
              <a:gd name="connsiteX5" fmla="*/ 3035430 w 3045952"/>
              <a:gd name="connsiteY5" fmla="*/ 1962150 h 2758440"/>
              <a:gd name="connsiteX6" fmla="*/ 2951610 w 3045952"/>
              <a:gd name="connsiteY6" fmla="*/ 2438400 h 2758440"/>
              <a:gd name="connsiteX7" fmla="*/ 2395350 w 3045952"/>
              <a:gd name="connsiteY7" fmla="*/ 2758440 h 2758440"/>
              <a:gd name="connsiteX8" fmla="*/ 1724790 w 3045952"/>
              <a:gd name="connsiteY8" fmla="*/ 2613660 h 2758440"/>
              <a:gd name="connsiteX9" fmla="*/ 1073280 w 3045952"/>
              <a:gd name="connsiteY9" fmla="*/ 2514600 h 2758440"/>
              <a:gd name="connsiteX10" fmla="*/ 345570 w 3045952"/>
              <a:gd name="connsiteY10" fmla="*/ 2274570 h 2758440"/>
              <a:gd name="connsiteX11" fmla="*/ 21720 w 3045952"/>
              <a:gd name="connsiteY11" fmla="*/ 1497330 h 2758440"/>
              <a:gd name="connsiteX12" fmla="*/ 25530 w 3045952"/>
              <a:gd name="connsiteY12" fmla="*/ 541020 h 2758440"/>
              <a:gd name="connsiteX13" fmla="*/ 490350 w 3045952"/>
              <a:gd name="connsiteY13" fmla="*/ 0 h 2758440"/>
              <a:gd name="connsiteX14" fmla="*/ 1145670 w 3045952"/>
              <a:gd name="connsiteY14" fmla="*/ 198120 h 2758440"/>
              <a:gd name="connsiteX15" fmla="*/ 1553340 w 3045952"/>
              <a:gd name="connsiteY15" fmla="*/ 407670 h 2758440"/>
              <a:gd name="connsiteX0" fmla="*/ 1558361 w 3050973"/>
              <a:gd name="connsiteY0" fmla="*/ 407670 h 2758440"/>
              <a:gd name="connsiteX1" fmla="*/ 1863161 w 3050973"/>
              <a:gd name="connsiteY1" fmla="*/ 438150 h 2758440"/>
              <a:gd name="connsiteX2" fmla="*/ 2156531 w 3050973"/>
              <a:gd name="connsiteY2" fmla="*/ 335280 h 2758440"/>
              <a:gd name="connsiteX3" fmla="*/ 2446091 w 3050973"/>
              <a:gd name="connsiteY3" fmla="*/ 441960 h 2758440"/>
              <a:gd name="connsiteX4" fmla="*/ 2796611 w 3050973"/>
              <a:gd name="connsiteY4" fmla="*/ 937260 h 2758440"/>
              <a:gd name="connsiteX5" fmla="*/ 3040451 w 3050973"/>
              <a:gd name="connsiteY5" fmla="*/ 1962150 h 2758440"/>
              <a:gd name="connsiteX6" fmla="*/ 2956631 w 3050973"/>
              <a:gd name="connsiteY6" fmla="*/ 2438400 h 2758440"/>
              <a:gd name="connsiteX7" fmla="*/ 2400371 w 3050973"/>
              <a:gd name="connsiteY7" fmla="*/ 2758440 h 2758440"/>
              <a:gd name="connsiteX8" fmla="*/ 1729811 w 3050973"/>
              <a:gd name="connsiteY8" fmla="*/ 2613660 h 2758440"/>
              <a:gd name="connsiteX9" fmla="*/ 1078301 w 3050973"/>
              <a:gd name="connsiteY9" fmla="*/ 2514600 h 2758440"/>
              <a:gd name="connsiteX10" fmla="*/ 350591 w 3050973"/>
              <a:gd name="connsiteY10" fmla="*/ 2274570 h 2758440"/>
              <a:gd name="connsiteX11" fmla="*/ 26741 w 3050973"/>
              <a:gd name="connsiteY11" fmla="*/ 1497330 h 2758440"/>
              <a:gd name="connsiteX12" fmla="*/ 30551 w 3050973"/>
              <a:gd name="connsiteY12" fmla="*/ 541020 h 2758440"/>
              <a:gd name="connsiteX13" fmla="*/ 495371 w 3050973"/>
              <a:gd name="connsiteY13" fmla="*/ 0 h 2758440"/>
              <a:gd name="connsiteX14" fmla="*/ 1150691 w 3050973"/>
              <a:gd name="connsiteY14" fmla="*/ 198120 h 2758440"/>
              <a:gd name="connsiteX15" fmla="*/ 1558361 w 3050973"/>
              <a:gd name="connsiteY15" fmla="*/ 407670 h 2758440"/>
              <a:gd name="connsiteX0" fmla="*/ 1558361 w 3050973"/>
              <a:gd name="connsiteY0" fmla="*/ 407670 h 2758440"/>
              <a:gd name="connsiteX1" fmla="*/ 1863161 w 3050973"/>
              <a:gd name="connsiteY1" fmla="*/ 438150 h 2758440"/>
              <a:gd name="connsiteX2" fmla="*/ 2156531 w 3050973"/>
              <a:gd name="connsiteY2" fmla="*/ 335280 h 2758440"/>
              <a:gd name="connsiteX3" fmla="*/ 2446091 w 3050973"/>
              <a:gd name="connsiteY3" fmla="*/ 441960 h 2758440"/>
              <a:gd name="connsiteX4" fmla="*/ 2796611 w 3050973"/>
              <a:gd name="connsiteY4" fmla="*/ 937260 h 2758440"/>
              <a:gd name="connsiteX5" fmla="*/ 3040451 w 3050973"/>
              <a:gd name="connsiteY5" fmla="*/ 1962150 h 2758440"/>
              <a:gd name="connsiteX6" fmla="*/ 2956631 w 3050973"/>
              <a:gd name="connsiteY6" fmla="*/ 2438400 h 2758440"/>
              <a:gd name="connsiteX7" fmla="*/ 2400371 w 3050973"/>
              <a:gd name="connsiteY7" fmla="*/ 2758440 h 2758440"/>
              <a:gd name="connsiteX8" fmla="*/ 1729811 w 3050973"/>
              <a:gd name="connsiteY8" fmla="*/ 2613660 h 2758440"/>
              <a:gd name="connsiteX9" fmla="*/ 1078301 w 3050973"/>
              <a:gd name="connsiteY9" fmla="*/ 2514600 h 2758440"/>
              <a:gd name="connsiteX10" fmla="*/ 350591 w 3050973"/>
              <a:gd name="connsiteY10" fmla="*/ 2274570 h 2758440"/>
              <a:gd name="connsiteX11" fmla="*/ 26741 w 3050973"/>
              <a:gd name="connsiteY11" fmla="*/ 1497330 h 2758440"/>
              <a:gd name="connsiteX12" fmla="*/ 30551 w 3050973"/>
              <a:gd name="connsiteY12" fmla="*/ 541020 h 2758440"/>
              <a:gd name="connsiteX13" fmla="*/ 495371 w 3050973"/>
              <a:gd name="connsiteY13" fmla="*/ 0 h 2758440"/>
              <a:gd name="connsiteX14" fmla="*/ 1150691 w 3050973"/>
              <a:gd name="connsiteY14" fmla="*/ 198120 h 2758440"/>
              <a:gd name="connsiteX15" fmla="*/ 1558361 w 3050973"/>
              <a:gd name="connsiteY15" fmla="*/ 407670 h 2758440"/>
              <a:gd name="connsiteX0" fmla="*/ 1558361 w 3050973"/>
              <a:gd name="connsiteY0" fmla="*/ 407670 h 2758440"/>
              <a:gd name="connsiteX1" fmla="*/ 1863161 w 3050973"/>
              <a:gd name="connsiteY1" fmla="*/ 438150 h 2758440"/>
              <a:gd name="connsiteX2" fmla="*/ 2156531 w 3050973"/>
              <a:gd name="connsiteY2" fmla="*/ 335280 h 2758440"/>
              <a:gd name="connsiteX3" fmla="*/ 2446091 w 3050973"/>
              <a:gd name="connsiteY3" fmla="*/ 441960 h 2758440"/>
              <a:gd name="connsiteX4" fmla="*/ 2796611 w 3050973"/>
              <a:gd name="connsiteY4" fmla="*/ 937260 h 2758440"/>
              <a:gd name="connsiteX5" fmla="*/ 3040451 w 3050973"/>
              <a:gd name="connsiteY5" fmla="*/ 1962150 h 2758440"/>
              <a:gd name="connsiteX6" fmla="*/ 2956631 w 3050973"/>
              <a:gd name="connsiteY6" fmla="*/ 2438400 h 2758440"/>
              <a:gd name="connsiteX7" fmla="*/ 2400371 w 3050973"/>
              <a:gd name="connsiteY7" fmla="*/ 2758440 h 2758440"/>
              <a:gd name="connsiteX8" fmla="*/ 1729811 w 3050973"/>
              <a:gd name="connsiteY8" fmla="*/ 2613660 h 2758440"/>
              <a:gd name="connsiteX9" fmla="*/ 1078301 w 3050973"/>
              <a:gd name="connsiteY9" fmla="*/ 2514600 h 2758440"/>
              <a:gd name="connsiteX10" fmla="*/ 350591 w 3050973"/>
              <a:gd name="connsiteY10" fmla="*/ 2274570 h 2758440"/>
              <a:gd name="connsiteX11" fmla="*/ 26741 w 3050973"/>
              <a:gd name="connsiteY11" fmla="*/ 1497330 h 2758440"/>
              <a:gd name="connsiteX12" fmla="*/ 30551 w 3050973"/>
              <a:gd name="connsiteY12" fmla="*/ 541020 h 2758440"/>
              <a:gd name="connsiteX13" fmla="*/ 495371 w 3050973"/>
              <a:gd name="connsiteY13" fmla="*/ 0 h 2758440"/>
              <a:gd name="connsiteX14" fmla="*/ 1150691 w 3050973"/>
              <a:gd name="connsiteY14" fmla="*/ 198120 h 2758440"/>
              <a:gd name="connsiteX15" fmla="*/ 1558361 w 3050973"/>
              <a:gd name="connsiteY15" fmla="*/ 407670 h 2758440"/>
              <a:gd name="connsiteX0" fmla="*/ 1558361 w 3050973"/>
              <a:gd name="connsiteY0" fmla="*/ 407705 h 2758475"/>
              <a:gd name="connsiteX1" fmla="*/ 1863161 w 3050973"/>
              <a:gd name="connsiteY1" fmla="*/ 438185 h 2758475"/>
              <a:gd name="connsiteX2" fmla="*/ 2156531 w 3050973"/>
              <a:gd name="connsiteY2" fmla="*/ 335315 h 2758475"/>
              <a:gd name="connsiteX3" fmla="*/ 2446091 w 3050973"/>
              <a:gd name="connsiteY3" fmla="*/ 441995 h 2758475"/>
              <a:gd name="connsiteX4" fmla="*/ 2796611 w 3050973"/>
              <a:gd name="connsiteY4" fmla="*/ 937295 h 2758475"/>
              <a:gd name="connsiteX5" fmla="*/ 3040451 w 3050973"/>
              <a:gd name="connsiteY5" fmla="*/ 1962185 h 2758475"/>
              <a:gd name="connsiteX6" fmla="*/ 2956631 w 3050973"/>
              <a:gd name="connsiteY6" fmla="*/ 2438435 h 2758475"/>
              <a:gd name="connsiteX7" fmla="*/ 2400371 w 3050973"/>
              <a:gd name="connsiteY7" fmla="*/ 2758475 h 2758475"/>
              <a:gd name="connsiteX8" fmla="*/ 1729811 w 3050973"/>
              <a:gd name="connsiteY8" fmla="*/ 2613695 h 2758475"/>
              <a:gd name="connsiteX9" fmla="*/ 1078301 w 3050973"/>
              <a:gd name="connsiteY9" fmla="*/ 2514635 h 2758475"/>
              <a:gd name="connsiteX10" fmla="*/ 350591 w 3050973"/>
              <a:gd name="connsiteY10" fmla="*/ 2274605 h 2758475"/>
              <a:gd name="connsiteX11" fmla="*/ 26741 w 3050973"/>
              <a:gd name="connsiteY11" fmla="*/ 1497365 h 2758475"/>
              <a:gd name="connsiteX12" fmla="*/ 30551 w 3050973"/>
              <a:gd name="connsiteY12" fmla="*/ 541055 h 2758475"/>
              <a:gd name="connsiteX13" fmla="*/ 495371 w 3050973"/>
              <a:gd name="connsiteY13" fmla="*/ 35 h 2758475"/>
              <a:gd name="connsiteX14" fmla="*/ 1150691 w 3050973"/>
              <a:gd name="connsiteY14" fmla="*/ 198155 h 2758475"/>
              <a:gd name="connsiteX15" fmla="*/ 1558361 w 3050973"/>
              <a:gd name="connsiteY15" fmla="*/ 407705 h 2758475"/>
              <a:gd name="connsiteX0" fmla="*/ 1558361 w 3050973"/>
              <a:gd name="connsiteY0" fmla="*/ 416823 h 2767593"/>
              <a:gd name="connsiteX1" fmla="*/ 1863161 w 3050973"/>
              <a:gd name="connsiteY1" fmla="*/ 447303 h 2767593"/>
              <a:gd name="connsiteX2" fmla="*/ 2156531 w 3050973"/>
              <a:gd name="connsiteY2" fmla="*/ 344433 h 2767593"/>
              <a:gd name="connsiteX3" fmla="*/ 2446091 w 3050973"/>
              <a:gd name="connsiteY3" fmla="*/ 451113 h 2767593"/>
              <a:gd name="connsiteX4" fmla="*/ 2796611 w 3050973"/>
              <a:gd name="connsiteY4" fmla="*/ 946413 h 2767593"/>
              <a:gd name="connsiteX5" fmla="*/ 3040451 w 3050973"/>
              <a:gd name="connsiteY5" fmla="*/ 1971303 h 2767593"/>
              <a:gd name="connsiteX6" fmla="*/ 2956631 w 3050973"/>
              <a:gd name="connsiteY6" fmla="*/ 2447553 h 2767593"/>
              <a:gd name="connsiteX7" fmla="*/ 2400371 w 3050973"/>
              <a:gd name="connsiteY7" fmla="*/ 2767593 h 2767593"/>
              <a:gd name="connsiteX8" fmla="*/ 1729811 w 3050973"/>
              <a:gd name="connsiteY8" fmla="*/ 2622813 h 2767593"/>
              <a:gd name="connsiteX9" fmla="*/ 1078301 w 3050973"/>
              <a:gd name="connsiteY9" fmla="*/ 2523753 h 2767593"/>
              <a:gd name="connsiteX10" fmla="*/ 350591 w 3050973"/>
              <a:gd name="connsiteY10" fmla="*/ 2283723 h 2767593"/>
              <a:gd name="connsiteX11" fmla="*/ 26741 w 3050973"/>
              <a:gd name="connsiteY11" fmla="*/ 1506483 h 2767593"/>
              <a:gd name="connsiteX12" fmla="*/ 30551 w 3050973"/>
              <a:gd name="connsiteY12" fmla="*/ 550173 h 2767593"/>
              <a:gd name="connsiteX13" fmla="*/ 495371 w 3050973"/>
              <a:gd name="connsiteY13" fmla="*/ 9153 h 2767593"/>
              <a:gd name="connsiteX14" fmla="*/ 1150691 w 3050973"/>
              <a:gd name="connsiteY14" fmla="*/ 207273 h 2767593"/>
              <a:gd name="connsiteX15" fmla="*/ 1558361 w 3050973"/>
              <a:gd name="connsiteY15" fmla="*/ 416823 h 2767593"/>
              <a:gd name="connsiteX0" fmla="*/ 1558361 w 3050973"/>
              <a:gd name="connsiteY0" fmla="*/ 417451 h 2768221"/>
              <a:gd name="connsiteX1" fmla="*/ 1863161 w 3050973"/>
              <a:gd name="connsiteY1" fmla="*/ 447931 h 2768221"/>
              <a:gd name="connsiteX2" fmla="*/ 2156531 w 3050973"/>
              <a:gd name="connsiteY2" fmla="*/ 345061 h 2768221"/>
              <a:gd name="connsiteX3" fmla="*/ 2446091 w 3050973"/>
              <a:gd name="connsiteY3" fmla="*/ 451741 h 2768221"/>
              <a:gd name="connsiteX4" fmla="*/ 2796611 w 3050973"/>
              <a:gd name="connsiteY4" fmla="*/ 947041 h 2768221"/>
              <a:gd name="connsiteX5" fmla="*/ 3040451 w 3050973"/>
              <a:gd name="connsiteY5" fmla="*/ 1971931 h 2768221"/>
              <a:gd name="connsiteX6" fmla="*/ 2956631 w 3050973"/>
              <a:gd name="connsiteY6" fmla="*/ 2448181 h 2768221"/>
              <a:gd name="connsiteX7" fmla="*/ 2400371 w 3050973"/>
              <a:gd name="connsiteY7" fmla="*/ 2768221 h 2768221"/>
              <a:gd name="connsiteX8" fmla="*/ 1729811 w 3050973"/>
              <a:gd name="connsiteY8" fmla="*/ 2623441 h 2768221"/>
              <a:gd name="connsiteX9" fmla="*/ 1078301 w 3050973"/>
              <a:gd name="connsiteY9" fmla="*/ 2524381 h 2768221"/>
              <a:gd name="connsiteX10" fmla="*/ 350591 w 3050973"/>
              <a:gd name="connsiteY10" fmla="*/ 2284351 h 2768221"/>
              <a:gd name="connsiteX11" fmla="*/ 26741 w 3050973"/>
              <a:gd name="connsiteY11" fmla="*/ 1507111 h 2768221"/>
              <a:gd name="connsiteX12" fmla="*/ 30551 w 3050973"/>
              <a:gd name="connsiteY12" fmla="*/ 550801 h 2768221"/>
              <a:gd name="connsiteX13" fmla="*/ 495371 w 3050973"/>
              <a:gd name="connsiteY13" fmla="*/ 9781 h 2768221"/>
              <a:gd name="connsiteX14" fmla="*/ 1150691 w 3050973"/>
              <a:gd name="connsiteY14" fmla="*/ 207901 h 2768221"/>
              <a:gd name="connsiteX15" fmla="*/ 1558361 w 3050973"/>
              <a:gd name="connsiteY15" fmla="*/ 417451 h 2768221"/>
              <a:gd name="connsiteX0" fmla="*/ 1558361 w 3050973"/>
              <a:gd name="connsiteY0" fmla="*/ 417451 h 2768221"/>
              <a:gd name="connsiteX1" fmla="*/ 1863161 w 3050973"/>
              <a:gd name="connsiteY1" fmla="*/ 447931 h 2768221"/>
              <a:gd name="connsiteX2" fmla="*/ 2156531 w 3050973"/>
              <a:gd name="connsiteY2" fmla="*/ 345061 h 2768221"/>
              <a:gd name="connsiteX3" fmla="*/ 2446091 w 3050973"/>
              <a:gd name="connsiteY3" fmla="*/ 451741 h 2768221"/>
              <a:gd name="connsiteX4" fmla="*/ 2796611 w 3050973"/>
              <a:gd name="connsiteY4" fmla="*/ 947041 h 2768221"/>
              <a:gd name="connsiteX5" fmla="*/ 3040451 w 3050973"/>
              <a:gd name="connsiteY5" fmla="*/ 1971931 h 2768221"/>
              <a:gd name="connsiteX6" fmla="*/ 2956631 w 3050973"/>
              <a:gd name="connsiteY6" fmla="*/ 2448181 h 2768221"/>
              <a:gd name="connsiteX7" fmla="*/ 2400371 w 3050973"/>
              <a:gd name="connsiteY7" fmla="*/ 2768221 h 2768221"/>
              <a:gd name="connsiteX8" fmla="*/ 1729811 w 3050973"/>
              <a:gd name="connsiteY8" fmla="*/ 2623441 h 2768221"/>
              <a:gd name="connsiteX9" fmla="*/ 1078301 w 3050973"/>
              <a:gd name="connsiteY9" fmla="*/ 2524381 h 2768221"/>
              <a:gd name="connsiteX10" fmla="*/ 350591 w 3050973"/>
              <a:gd name="connsiteY10" fmla="*/ 2284351 h 2768221"/>
              <a:gd name="connsiteX11" fmla="*/ 26741 w 3050973"/>
              <a:gd name="connsiteY11" fmla="*/ 1507111 h 2768221"/>
              <a:gd name="connsiteX12" fmla="*/ 30551 w 3050973"/>
              <a:gd name="connsiteY12" fmla="*/ 550801 h 2768221"/>
              <a:gd name="connsiteX13" fmla="*/ 495371 w 3050973"/>
              <a:gd name="connsiteY13" fmla="*/ 9781 h 2768221"/>
              <a:gd name="connsiteX14" fmla="*/ 1150691 w 3050973"/>
              <a:gd name="connsiteY14" fmla="*/ 207901 h 2768221"/>
              <a:gd name="connsiteX15" fmla="*/ 1558361 w 3050973"/>
              <a:gd name="connsiteY15" fmla="*/ 417451 h 2768221"/>
              <a:gd name="connsiteX0" fmla="*/ 1568615 w 3061227"/>
              <a:gd name="connsiteY0" fmla="*/ 417451 h 2768221"/>
              <a:gd name="connsiteX1" fmla="*/ 1873415 w 3061227"/>
              <a:gd name="connsiteY1" fmla="*/ 447931 h 2768221"/>
              <a:gd name="connsiteX2" fmla="*/ 2166785 w 3061227"/>
              <a:gd name="connsiteY2" fmla="*/ 345061 h 2768221"/>
              <a:gd name="connsiteX3" fmla="*/ 2456345 w 3061227"/>
              <a:gd name="connsiteY3" fmla="*/ 451741 h 2768221"/>
              <a:gd name="connsiteX4" fmla="*/ 2806865 w 3061227"/>
              <a:gd name="connsiteY4" fmla="*/ 947041 h 2768221"/>
              <a:gd name="connsiteX5" fmla="*/ 3050705 w 3061227"/>
              <a:gd name="connsiteY5" fmla="*/ 1971931 h 2768221"/>
              <a:gd name="connsiteX6" fmla="*/ 2966885 w 3061227"/>
              <a:gd name="connsiteY6" fmla="*/ 2448181 h 2768221"/>
              <a:gd name="connsiteX7" fmla="*/ 2410625 w 3061227"/>
              <a:gd name="connsiteY7" fmla="*/ 2768221 h 2768221"/>
              <a:gd name="connsiteX8" fmla="*/ 1740065 w 3061227"/>
              <a:gd name="connsiteY8" fmla="*/ 2623441 h 2768221"/>
              <a:gd name="connsiteX9" fmla="*/ 1088555 w 3061227"/>
              <a:gd name="connsiteY9" fmla="*/ 2524381 h 2768221"/>
              <a:gd name="connsiteX10" fmla="*/ 360845 w 3061227"/>
              <a:gd name="connsiteY10" fmla="*/ 2284351 h 2768221"/>
              <a:gd name="connsiteX11" fmla="*/ 36995 w 3061227"/>
              <a:gd name="connsiteY11" fmla="*/ 1507111 h 2768221"/>
              <a:gd name="connsiteX12" fmla="*/ 40805 w 3061227"/>
              <a:gd name="connsiteY12" fmla="*/ 550801 h 2768221"/>
              <a:gd name="connsiteX13" fmla="*/ 505625 w 3061227"/>
              <a:gd name="connsiteY13" fmla="*/ 9781 h 2768221"/>
              <a:gd name="connsiteX14" fmla="*/ 1160945 w 3061227"/>
              <a:gd name="connsiteY14" fmla="*/ 207901 h 2768221"/>
              <a:gd name="connsiteX15" fmla="*/ 1568615 w 3061227"/>
              <a:gd name="connsiteY15" fmla="*/ 417451 h 2768221"/>
              <a:gd name="connsiteX0" fmla="*/ 1568615 w 3061227"/>
              <a:gd name="connsiteY0" fmla="*/ 417451 h 2768326"/>
              <a:gd name="connsiteX1" fmla="*/ 1873415 w 3061227"/>
              <a:gd name="connsiteY1" fmla="*/ 447931 h 2768326"/>
              <a:gd name="connsiteX2" fmla="*/ 2166785 w 3061227"/>
              <a:gd name="connsiteY2" fmla="*/ 345061 h 2768326"/>
              <a:gd name="connsiteX3" fmla="*/ 2456345 w 3061227"/>
              <a:gd name="connsiteY3" fmla="*/ 451741 h 2768326"/>
              <a:gd name="connsiteX4" fmla="*/ 2806865 w 3061227"/>
              <a:gd name="connsiteY4" fmla="*/ 947041 h 2768326"/>
              <a:gd name="connsiteX5" fmla="*/ 3050705 w 3061227"/>
              <a:gd name="connsiteY5" fmla="*/ 1971931 h 2768326"/>
              <a:gd name="connsiteX6" fmla="*/ 2966885 w 3061227"/>
              <a:gd name="connsiteY6" fmla="*/ 2448181 h 2768326"/>
              <a:gd name="connsiteX7" fmla="*/ 2410625 w 3061227"/>
              <a:gd name="connsiteY7" fmla="*/ 2768221 h 2768326"/>
              <a:gd name="connsiteX8" fmla="*/ 1740065 w 3061227"/>
              <a:gd name="connsiteY8" fmla="*/ 2623441 h 2768326"/>
              <a:gd name="connsiteX9" fmla="*/ 1088555 w 3061227"/>
              <a:gd name="connsiteY9" fmla="*/ 2524381 h 2768326"/>
              <a:gd name="connsiteX10" fmla="*/ 360845 w 3061227"/>
              <a:gd name="connsiteY10" fmla="*/ 2284351 h 2768326"/>
              <a:gd name="connsiteX11" fmla="*/ 36995 w 3061227"/>
              <a:gd name="connsiteY11" fmla="*/ 1507111 h 2768326"/>
              <a:gd name="connsiteX12" fmla="*/ 40805 w 3061227"/>
              <a:gd name="connsiteY12" fmla="*/ 550801 h 2768326"/>
              <a:gd name="connsiteX13" fmla="*/ 505625 w 3061227"/>
              <a:gd name="connsiteY13" fmla="*/ 9781 h 2768326"/>
              <a:gd name="connsiteX14" fmla="*/ 1160945 w 3061227"/>
              <a:gd name="connsiteY14" fmla="*/ 207901 h 2768326"/>
              <a:gd name="connsiteX15" fmla="*/ 1568615 w 3061227"/>
              <a:gd name="connsiteY15" fmla="*/ 417451 h 2768326"/>
              <a:gd name="connsiteX0" fmla="*/ 1568615 w 3061227"/>
              <a:gd name="connsiteY0" fmla="*/ 417451 h 2768326"/>
              <a:gd name="connsiteX1" fmla="*/ 1873415 w 3061227"/>
              <a:gd name="connsiteY1" fmla="*/ 447931 h 2768326"/>
              <a:gd name="connsiteX2" fmla="*/ 2166785 w 3061227"/>
              <a:gd name="connsiteY2" fmla="*/ 345061 h 2768326"/>
              <a:gd name="connsiteX3" fmla="*/ 2456345 w 3061227"/>
              <a:gd name="connsiteY3" fmla="*/ 451741 h 2768326"/>
              <a:gd name="connsiteX4" fmla="*/ 2806865 w 3061227"/>
              <a:gd name="connsiteY4" fmla="*/ 947041 h 2768326"/>
              <a:gd name="connsiteX5" fmla="*/ 3050705 w 3061227"/>
              <a:gd name="connsiteY5" fmla="*/ 1971931 h 2768326"/>
              <a:gd name="connsiteX6" fmla="*/ 2966885 w 3061227"/>
              <a:gd name="connsiteY6" fmla="*/ 2448181 h 2768326"/>
              <a:gd name="connsiteX7" fmla="*/ 2410625 w 3061227"/>
              <a:gd name="connsiteY7" fmla="*/ 2768221 h 2768326"/>
              <a:gd name="connsiteX8" fmla="*/ 1740065 w 3061227"/>
              <a:gd name="connsiteY8" fmla="*/ 2623441 h 2768326"/>
              <a:gd name="connsiteX9" fmla="*/ 1088555 w 3061227"/>
              <a:gd name="connsiteY9" fmla="*/ 2524381 h 2768326"/>
              <a:gd name="connsiteX10" fmla="*/ 360845 w 3061227"/>
              <a:gd name="connsiteY10" fmla="*/ 2284351 h 2768326"/>
              <a:gd name="connsiteX11" fmla="*/ 36995 w 3061227"/>
              <a:gd name="connsiteY11" fmla="*/ 1507111 h 2768326"/>
              <a:gd name="connsiteX12" fmla="*/ 40805 w 3061227"/>
              <a:gd name="connsiteY12" fmla="*/ 550801 h 2768326"/>
              <a:gd name="connsiteX13" fmla="*/ 505625 w 3061227"/>
              <a:gd name="connsiteY13" fmla="*/ 9781 h 2768326"/>
              <a:gd name="connsiteX14" fmla="*/ 1160945 w 3061227"/>
              <a:gd name="connsiteY14" fmla="*/ 207901 h 2768326"/>
              <a:gd name="connsiteX15" fmla="*/ 1568615 w 3061227"/>
              <a:gd name="connsiteY15" fmla="*/ 417451 h 2768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61227" h="2768326">
                <a:moveTo>
                  <a:pt x="1568615" y="417451"/>
                </a:moveTo>
                <a:cubicBezTo>
                  <a:pt x="1676565" y="442851"/>
                  <a:pt x="1757845" y="445391"/>
                  <a:pt x="1873415" y="447931"/>
                </a:cubicBezTo>
                <a:cubicBezTo>
                  <a:pt x="1980095" y="423801"/>
                  <a:pt x="2075345" y="361571"/>
                  <a:pt x="2166785" y="345061"/>
                </a:cubicBezTo>
                <a:cubicBezTo>
                  <a:pt x="2281085" y="327281"/>
                  <a:pt x="2364905" y="355221"/>
                  <a:pt x="2456345" y="451741"/>
                </a:cubicBezTo>
                <a:cubicBezTo>
                  <a:pt x="2608745" y="620651"/>
                  <a:pt x="2753525" y="778131"/>
                  <a:pt x="2806865" y="947041"/>
                </a:cubicBezTo>
                <a:cubicBezTo>
                  <a:pt x="2913545" y="1307721"/>
                  <a:pt x="2997365" y="1630301"/>
                  <a:pt x="3050705" y="1971931"/>
                </a:cubicBezTo>
                <a:cubicBezTo>
                  <a:pt x="3081185" y="2145921"/>
                  <a:pt x="3043085" y="2316101"/>
                  <a:pt x="2966885" y="2448181"/>
                </a:cubicBezTo>
                <a:cubicBezTo>
                  <a:pt x="2827185" y="2596771"/>
                  <a:pt x="2678595" y="2721231"/>
                  <a:pt x="2410625" y="2768221"/>
                </a:cubicBezTo>
                <a:cubicBezTo>
                  <a:pt x="2155355" y="2772031"/>
                  <a:pt x="1963585" y="2671701"/>
                  <a:pt x="1740065" y="2623441"/>
                </a:cubicBezTo>
                <a:cubicBezTo>
                  <a:pt x="1539405" y="2591691"/>
                  <a:pt x="1403515" y="2525651"/>
                  <a:pt x="1088555" y="2524381"/>
                </a:cubicBezTo>
                <a:cubicBezTo>
                  <a:pt x="837095" y="2500251"/>
                  <a:pt x="562775" y="2426591"/>
                  <a:pt x="360845" y="2284351"/>
                </a:cubicBezTo>
                <a:cubicBezTo>
                  <a:pt x="130975" y="2109091"/>
                  <a:pt x="103035" y="1789051"/>
                  <a:pt x="36995" y="1507111"/>
                </a:cubicBezTo>
                <a:cubicBezTo>
                  <a:pt x="-1105" y="1189611"/>
                  <a:pt x="-23965" y="872111"/>
                  <a:pt x="40805" y="550801"/>
                </a:cubicBezTo>
                <a:cubicBezTo>
                  <a:pt x="157645" y="287911"/>
                  <a:pt x="274485" y="108841"/>
                  <a:pt x="505625" y="9781"/>
                </a:cubicBezTo>
                <a:cubicBezTo>
                  <a:pt x="781215" y="-42289"/>
                  <a:pt x="957745" y="126621"/>
                  <a:pt x="1160945" y="207901"/>
                </a:cubicBezTo>
                <a:cubicBezTo>
                  <a:pt x="1293025" y="296801"/>
                  <a:pt x="1432725" y="347601"/>
                  <a:pt x="1568615" y="417451"/>
                </a:cubicBezTo>
                <a:close/>
              </a:path>
            </a:pathLst>
          </a:custGeom>
          <a:solidFill>
            <a:srgbClr val="A5C1AD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B6F544-D7EF-83FF-D447-772A22E2A74F}"/>
              </a:ext>
            </a:extLst>
          </p:cNvPr>
          <p:cNvSpPr txBox="1"/>
          <p:nvPr/>
        </p:nvSpPr>
        <p:spPr>
          <a:xfrm>
            <a:off x="4500051" y="2590800"/>
            <a:ext cx="31918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ABOUT US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DDC0C9-E800-A367-6991-7DA3BD131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0" y="7721771"/>
            <a:ext cx="15820466" cy="43599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9C9378-8871-D751-183C-88BE9EEDC02C}"/>
              </a:ext>
            </a:extLst>
          </p:cNvPr>
          <p:cNvSpPr txBox="1"/>
          <p:nvPr/>
        </p:nvSpPr>
        <p:spPr>
          <a:xfrm>
            <a:off x="841240" y="3514130"/>
            <a:ext cx="10509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urna.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8A35EE7-F006-7D6C-00D2-B46C078BA4F6}"/>
              </a:ext>
            </a:extLst>
          </p:cNvPr>
          <p:cNvSpPr/>
          <p:nvPr/>
        </p:nvSpPr>
        <p:spPr>
          <a:xfrm>
            <a:off x="3469338" y="5124129"/>
            <a:ext cx="797862" cy="797862"/>
          </a:xfrm>
          <a:prstGeom prst="ellipse">
            <a:avLst/>
          </a:prstGeom>
          <a:noFill/>
          <a:ln w="38100">
            <a:solidFill>
              <a:srgbClr val="A5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E5233E8-63F1-1021-F0FB-5C8FF40B27EA}"/>
              </a:ext>
            </a:extLst>
          </p:cNvPr>
          <p:cNvSpPr/>
          <p:nvPr/>
        </p:nvSpPr>
        <p:spPr>
          <a:xfrm>
            <a:off x="7820716" y="4350446"/>
            <a:ext cx="304800" cy="304800"/>
          </a:xfrm>
          <a:prstGeom prst="ellipse">
            <a:avLst/>
          </a:prstGeom>
          <a:noFill/>
          <a:ln w="38100">
            <a:solidFill>
              <a:srgbClr val="A5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D7B345-B6DA-3AD2-05A2-5B8852C9BC14}"/>
              </a:ext>
            </a:extLst>
          </p:cNvPr>
          <p:cNvSpPr/>
          <p:nvPr/>
        </p:nvSpPr>
        <p:spPr>
          <a:xfrm>
            <a:off x="9942580" y="5333701"/>
            <a:ext cx="992120" cy="992120"/>
          </a:xfrm>
          <a:prstGeom prst="ellipse">
            <a:avLst/>
          </a:prstGeom>
          <a:noFill/>
          <a:ln w="38100">
            <a:solidFill>
              <a:srgbClr val="A5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59137A-5893-7C3A-3308-904F7BFCB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" y="-5257800"/>
            <a:ext cx="12192000" cy="3981450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15FC8D4-8749-355C-8F3F-80A2A8C08F57}"/>
              </a:ext>
            </a:extLst>
          </p:cNvPr>
          <p:cNvSpPr/>
          <p:nvPr/>
        </p:nvSpPr>
        <p:spPr>
          <a:xfrm>
            <a:off x="2614273" y="93720"/>
            <a:ext cx="6488215" cy="612738"/>
          </a:xfrm>
          <a:prstGeom prst="roundRect">
            <a:avLst>
              <a:gd name="adj" fmla="val 50000"/>
            </a:avLst>
          </a:prstGeom>
          <a:solidFill>
            <a:srgbClr val="D9E2CF">
              <a:alpha val="63000"/>
            </a:srgbClr>
          </a:solidFill>
          <a:ln>
            <a:noFill/>
          </a:ln>
          <a:effectLst>
            <a:outerShdw blurRad="88900" dist="88900" dir="48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813342-54C8-D2A3-EDA2-5703941792C5}"/>
              </a:ext>
            </a:extLst>
          </p:cNvPr>
          <p:cNvSpPr/>
          <p:nvPr/>
        </p:nvSpPr>
        <p:spPr>
          <a:xfrm>
            <a:off x="378470" y="132644"/>
            <a:ext cx="459730" cy="459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666EFB-C7AB-9F31-A8B6-35DC64DB51D6}"/>
              </a:ext>
            </a:extLst>
          </p:cNvPr>
          <p:cNvSpPr/>
          <p:nvPr/>
        </p:nvSpPr>
        <p:spPr>
          <a:xfrm>
            <a:off x="7696200" y="76200"/>
            <a:ext cx="1406288" cy="630258"/>
          </a:xfrm>
          <a:prstGeom prst="roundRect">
            <a:avLst>
              <a:gd name="adj" fmla="val 50000"/>
            </a:avLst>
          </a:prstGeom>
          <a:solidFill>
            <a:srgbClr val="8BB1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31F9D4-CA27-4EE6-8B84-739FFD2A5464}"/>
              </a:ext>
            </a:extLst>
          </p:cNvPr>
          <p:cNvSpPr txBox="1"/>
          <p:nvPr/>
        </p:nvSpPr>
        <p:spPr>
          <a:xfrm>
            <a:off x="838200" y="132644"/>
            <a:ext cx="1166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LOGO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2B3807-C591-58C4-A722-9E1C529E7F6B}"/>
              </a:ext>
            </a:extLst>
          </p:cNvPr>
          <p:cNvSpPr txBox="1"/>
          <p:nvPr/>
        </p:nvSpPr>
        <p:spPr>
          <a:xfrm>
            <a:off x="2907074" y="209490"/>
            <a:ext cx="822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/>
              <a:t>Home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4AE72B-6368-8AA8-D65F-55AEC2F302C4}"/>
              </a:ext>
            </a:extLst>
          </p:cNvPr>
          <p:cNvSpPr txBox="1"/>
          <p:nvPr/>
        </p:nvSpPr>
        <p:spPr>
          <a:xfrm>
            <a:off x="7851544" y="209490"/>
            <a:ext cx="1140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/>
              <a:t>About us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CB10AF-A09E-C496-20EB-B79E1FDF6FA0}"/>
              </a:ext>
            </a:extLst>
          </p:cNvPr>
          <p:cNvSpPr txBox="1"/>
          <p:nvPr/>
        </p:nvSpPr>
        <p:spPr>
          <a:xfrm>
            <a:off x="6248400" y="209490"/>
            <a:ext cx="917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Course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583E1B-94B3-977A-A014-5FF0E4E71E9C}"/>
              </a:ext>
            </a:extLst>
          </p:cNvPr>
          <p:cNvSpPr txBox="1"/>
          <p:nvPr/>
        </p:nvSpPr>
        <p:spPr>
          <a:xfrm>
            <a:off x="4495800" y="209490"/>
            <a:ext cx="9848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/>
              <a:t>Explore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649FF3E-8DCD-3E9C-D558-20080443A135}"/>
              </a:ext>
            </a:extLst>
          </p:cNvPr>
          <p:cNvSpPr/>
          <p:nvPr/>
        </p:nvSpPr>
        <p:spPr>
          <a:xfrm>
            <a:off x="10134600" y="97922"/>
            <a:ext cx="1600200" cy="511678"/>
          </a:xfrm>
          <a:prstGeom prst="roundRect">
            <a:avLst>
              <a:gd name="adj" fmla="val 50000"/>
            </a:avLst>
          </a:prstGeom>
          <a:solidFill>
            <a:srgbClr val="D9E2CF"/>
          </a:solidFill>
          <a:ln>
            <a:noFill/>
          </a:ln>
          <a:effectLst>
            <a:outerShdw blurRad="88900" dist="88900" dir="48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 Started</a:t>
            </a:r>
          </a:p>
        </p:txBody>
      </p:sp>
    </p:spTree>
    <p:extLst>
      <p:ext uri="{BB962C8B-B14F-4D97-AF65-F5344CB8AC3E}">
        <p14:creationId xmlns:p14="http://schemas.microsoft.com/office/powerpoint/2010/main" val="2429050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6B6F544-D7EF-83FF-D447-772A22E2A74F}"/>
              </a:ext>
            </a:extLst>
          </p:cNvPr>
          <p:cNvSpPr txBox="1"/>
          <p:nvPr/>
        </p:nvSpPr>
        <p:spPr>
          <a:xfrm>
            <a:off x="685800" y="1935937"/>
            <a:ext cx="2584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Purpose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F45622-D1F9-F0C0-376C-D09CBE8D72E8}"/>
              </a:ext>
            </a:extLst>
          </p:cNvPr>
          <p:cNvSpPr txBox="1"/>
          <p:nvPr/>
        </p:nvSpPr>
        <p:spPr>
          <a:xfrm>
            <a:off x="727732" y="2633008"/>
            <a:ext cx="456816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urna.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2D3F0A3-1CCF-00BF-F827-342F16315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8030" y="2126506"/>
            <a:ext cx="9139663" cy="3818920"/>
          </a:xfrm>
          <a:prstGeom prst="rect">
            <a:avLst/>
          </a:prstGeom>
        </p:spPr>
      </p:pic>
      <p:pic>
        <p:nvPicPr>
          <p:cNvPr id="2050" name="Picture 2" descr="100,000 No Image Available Vector Images Depositphotos, 42% OFF">
            <a:extLst>
              <a:ext uri="{FF2B5EF4-FFF2-40B4-BE49-F238E27FC236}">
                <a16:creationId xmlns:a16="http://schemas.microsoft.com/office/drawing/2014/main" id="{A7AE8530-D50F-B6E0-A6A2-4A916F898A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1" t="14899" r="20731" b="23243"/>
          <a:stretch/>
        </p:blipFill>
        <p:spPr bwMode="auto">
          <a:xfrm>
            <a:off x="6705600" y="3243311"/>
            <a:ext cx="4271471" cy="19389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100,000 No Image Available Vector Images Depositphotos, 42% OFF">
            <a:extLst>
              <a:ext uri="{FF2B5EF4-FFF2-40B4-BE49-F238E27FC236}">
                <a16:creationId xmlns:a16="http://schemas.microsoft.com/office/drawing/2014/main" id="{0A062171-9367-3735-05B5-E528DA4DE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1" t="14899" r="20731" b="23243"/>
          <a:stretch/>
        </p:blipFill>
        <p:spPr bwMode="auto">
          <a:xfrm>
            <a:off x="6705601" y="1447800"/>
            <a:ext cx="2057756" cy="15400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100,000 No Image Available Vector Images Depositphotos, 42% OFF">
            <a:extLst>
              <a:ext uri="{FF2B5EF4-FFF2-40B4-BE49-F238E27FC236}">
                <a16:creationId xmlns:a16="http://schemas.microsoft.com/office/drawing/2014/main" id="{9771531A-3F32-DA37-7EE0-639C8E8030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1" t="14899" r="20731" b="23243"/>
          <a:stretch/>
        </p:blipFill>
        <p:spPr bwMode="auto">
          <a:xfrm>
            <a:off x="8919316" y="1447800"/>
            <a:ext cx="2057756" cy="15400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A0A7A9-6743-ABC5-37D7-0EB89FBCA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7638" y="-5272124"/>
            <a:ext cx="12192000" cy="3981450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D5A9951-7C07-D441-A742-D4EEF58D014C}"/>
              </a:ext>
            </a:extLst>
          </p:cNvPr>
          <p:cNvSpPr/>
          <p:nvPr/>
        </p:nvSpPr>
        <p:spPr>
          <a:xfrm>
            <a:off x="2614273" y="93720"/>
            <a:ext cx="6488215" cy="612738"/>
          </a:xfrm>
          <a:prstGeom prst="roundRect">
            <a:avLst>
              <a:gd name="adj" fmla="val 50000"/>
            </a:avLst>
          </a:prstGeom>
          <a:solidFill>
            <a:srgbClr val="D9E2CF">
              <a:alpha val="63000"/>
            </a:srgbClr>
          </a:solidFill>
          <a:ln>
            <a:noFill/>
          </a:ln>
          <a:effectLst>
            <a:outerShdw blurRad="88900" dist="88900" dir="48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FDCDBA-0208-55FA-8DF2-8355FC5E3CD4}"/>
              </a:ext>
            </a:extLst>
          </p:cNvPr>
          <p:cNvSpPr/>
          <p:nvPr/>
        </p:nvSpPr>
        <p:spPr>
          <a:xfrm>
            <a:off x="378470" y="132644"/>
            <a:ext cx="459730" cy="459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9AB00ED-CE9A-DBC3-E963-2893C548D6D0}"/>
              </a:ext>
            </a:extLst>
          </p:cNvPr>
          <p:cNvSpPr/>
          <p:nvPr/>
        </p:nvSpPr>
        <p:spPr>
          <a:xfrm>
            <a:off x="7696200" y="76200"/>
            <a:ext cx="1406288" cy="630258"/>
          </a:xfrm>
          <a:prstGeom prst="roundRect">
            <a:avLst>
              <a:gd name="adj" fmla="val 50000"/>
            </a:avLst>
          </a:prstGeom>
          <a:solidFill>
            <a:srgbClr val="8BB1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A0898D-9220-9DCB-ED76-81DB2AEFF33E}"/>
              </a:ext>
            </a:extLst>
          </p:cNvPr>
          <p:cNvSpPr txBox="1"/>
          <p:nvPr/>
        </p:nvSpPr>
        <p:spPr>
          <a:xfrm>
            <a:off x="838200" y="132644"/>
            <a:ext cx="1166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LOGO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C5F169-E4F6-9362-3E32-89243142F84B}"/>
              </a:ext>
            </a:extLst>
          </p:cNvPr>
          <p:cNvSpPr txBox="1"/>
          <p:nvPr/>
        </p:nvSpPr>
        <p:spPr>
          <a:xfrm>
            <a:off x="2907074" y="209490"/>
            <a:ext cx="822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/>
              <a:t>Home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439736-AA48-E408-20A6-35D3816955A3}"/>
              </a:ext>
            </a:extLst>
          </p:cNvPr>
          <p:cNvSpPr txBox="1"/>
          <p:nvPr/>
        </p:nvSpPr>
        <p:spPr>
          <a:xfrm>
            <a:off x="7851544" y="209490"/>
            <a:ext cx="1140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/>
              <a:t>About us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BB280A-C42C-DD2B-EFED-1D8FA40367D8}"/>
              </a:ext>
            </a:extLst>
          </p:cNvPr>
          <p:cNvSpPr txBox="1"/>
          <p:nvPr/>
        </p:nvSpPr>
        <p:spPr>
          <a:xfrm>
            <a:off x="6248400" y="209490"/>
            <a:ext cx="917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Course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C49351-A009-F486-0C84-C24DE47BD39E}"/>
              </a:ext>
            </a:extLst>
          </p:cNvPr>
          <p:cNvSpPr txBox="1"/>
          <p:nvPr/>
        </p:nvSpPr>
        <p:spPr>
          <a:xfrm>
            <a:off x="4495800" y="209490"/>
            <a:ext cx="9848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/>
              <a:t>Explore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5A7A0EF-729C-5B16-0314-AC30672E723A}"/>
              </a:ext>
            </a:extLst>
          </p:cNvPr>
          <p:cNvSpPr/>
          <p:nvPr/>
        </p:nvSpPr>
        <p:spPr>
          <a:xfrm>
            <a:off x="10134600" y="97922"/>
            <a:ext cx="1600200" cy="511678"/>
          </a:xfrm>
          <a:prstGeom prst="roundRect">
            <a:avLst>
              <a:gd name="adj" fmla="val 50000"/>
            </a:avLst>
          </a:prstGeom>
          <a:solidFill>
            <a:srgbClr val="D9E2CF"/>
          </a:solidFill>
          <a:ln>
            <a:noFill/>
          </a:ln>
          <a:effectLst>
            <a:outerShdw blurRad="88900" dist="88900" dir="48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 Started</a:t>
            </a:r>
          </a:p>
        </p:txBody>
      </p:sp>
    </p:spTree>
    <p:extLst>
      <p:ext uri="{BB962C8B-B14F-4D97-AF65-F5344CB8AC3E}">
        <p14:creationId xmlns:p14="http://schemas.microsoft.com/office/powerpoint/2010/main" val="3751835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1321D0A-6068-C3F7-1EFF-62F8D2F2AA28}"/>
              </a:ext>
            </a:extLst>
          </p:cNvPr>
          <p:cNvSpPr/>
          <p:nvPr/>
        </p:nvSpPr>
        <p:spPr>
          <a:xfrm>
            <a:off x="0" y="1264920"/>
            <a:ext cx="12192000" cy="4267200"/>
          </a:xfrm>
          <a:prstGeom prst="rect">
            <a:avLst/>
          </a:prstGeom>
          <a:solidFill>
            <a:srgbClr val="F3F2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3122AFD-72F5-0E96-0CF7-7A95354A6BFA}"/>
              </a:ext>
            </a:extLst>
          </p:cNvPr>
          <p:cNvSpPr/>
          <p:nvPr/>
        </p:nvSpPr>
        <p:spPr>
          <a:xfrm>
            <a:off x="3437791" y="7848600"/>
            <a:ext cx="3352801" cy="3032002"/>
          </a:xfrm>
          <a:custGeom>
            <a:avLst/>
            <a:gdLst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3078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49830 w 2971800"/>
              <a:gd name="connsiteY3" fmla="*/ 38100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478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478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478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04950 w 2971800"/>
              <a:gd name="connsiteY0" fmla="*/ 392430 h 2743200"/>
              <a:gd name="connsiteX1" fmla="*/ 18478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04950 w 2971800"/>
              <a:gd name="connsiteY15" fmla="*/ 392430 h 2743200"/>
              <a:gd name="connsiteX0" fmla="*/ 1504950 w 2971800"/>
              <a:gd name="connsiteY0" fmla="*/ 392430 h 2743200"/>
              <a:gd name="connsiteX1" fmla="*/ 18478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04950 w 2971800"/>
              <a:gd name="connsiteY15" fmla="*/ 392430 h 2743200"/>
              <a:gd name="connsiteX0" fmla="*/ 1504950 w 2971800"/>
              <a:gd name="connsiteY0" fmla="*/ 392430 h 2743200"/>
              <a:gd name="connsiteX1" fmla="*/ 18097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04950 w 2971800"/>
              <a:gd name="connsiteY15" fmla="*/ 392430 h 2743200"/>
              <a:gd name="connsiteX0" fmla="*/ 1504950 w 3006090"/>
              <a:gd name="connsiteY0" fmla="*/ 392430 h 2743200"/>
              <a:gd name="connsiteX1" fmla="*/ 1809750 w 3006090"/>
              <a:gd name="connsiteY1" fmla="*/ 422910 h 2743200"/>
              <a:gd name="connsiteX2" fmla="*/ 2103120 w 3006090"/>
              <a:gd name="connsiteY2" fmla="*/ 320040 h 2743200"/>
              <a:gd name="connsiteX3" fmla="*/ 2400300 w 3006090"/>
              <a:gd name="connsiteY3" fmla="*/ 403860 h 2743200"/>
              <a:gd name="connsiteX4" fmla="*/ 2743200 w 3006090"/>
              <a:gd name="connsiteY4" fmla="*/ 922020 h 2743200"/>
              <a:gd name="connsiteX5" fmla="*/ 3006090 w 3006090"/>
              <a:gd name="connsiteY5" fmla="*/ 1946910 h 2743200"/>
              <a:gd name="connsiteX6" fmla="*/ 2903220 w 3006090"/>
              <a:gd name="connsiteY6" fmla="*/ 2423160 h 2743200"/>
              <a:gd name="connsiteX7" fmla="*/ 2346960 w 3006090"/>
              <a:gd name="connsiteY7" fmla="*/ 2743200 h 2743200"/>
              <a:gd name="connsiteX8" fmla="*/ 1676400 w 3006090"/>
              <a:gd name="connsiteY8" fmla="*/ 2598420 h 2743200"/>
              <a:gd name="connsiteX9" fmla="*/ 1074420 w 3006090"/>
              <a:gd name="connsiteY9" fmla="*/ 2468880 h 2743200"/>
              <a:gd name="connsiteX10" fmla="*/ 350520 w 3006090"/>
              <a:gd name="connsiteY10" fmla="*/ 2232660 h 2743200"/>
              <a:gd name="connsiteX11" fmla="*/ 7620 w 3006090"/>
              <a:gd name="connsiteY11" fmla="*/ 1485900 h 2743200"/>
              <a:gd name="connsiteX12" fmla="*/ 0 w 3006090"/>
              <a:gd name="connsiteY12" fmla="*/ 525780 h 2743200"/>
              <a:gd name="connsiteX13" fmla="*/ 441960 w 3006090"/>
              <a:gd name="connsiteY13" fmla="*/ 0 h 2743200"/>
              <a:gd name="connsiteX14" fmla="*/ 1097280 w 3006090"/>
              <a:gd name="connsiteY14" fmla="*/ 182880 h 2743200"/>
              <a:gd name="connsiteX15" fmla="*/ 1504950 w 3006090"/>
              <a:gd name="connsiteY15" fmla="*/ 392430 h 2743200"/>
              <a:gd name="connsiteX0" fmla="*/ 1504950 w 3006090"/>
              <a:gd name="connsiteY0" fmla="*/ 392430 h 2743200"/>
              <a:gd name="connsiteX1" fmla="*/ 1809750 w 3006090"/>
              <a:gd name="connsiteY1" fmla="*/ 422910 h 2743200"/>
              <a:gd name="connsiteX2" fmla="*/ 2103120 w 3006090"/>
              <a:gd name="connsiteY2" fmla="*/ 320040 h 2743200"/>
              <a:gd name="connsiteX3" fmla="*/ 2400300 w 3006090"/>
              <a:gd name="connsiteY3" fmla="*/ 403860 h 2743200"/>
              <a:gd name="connsiteX4" fmla="*/ 2743200 w 3006090"/>
              <a:gd name="connsiteY4" fmla="*/ 922020 h 2743200"/>
              <a:gd name="connsiteX5" fmla="*/ 3006090 w 3006090"/>
              <a:gd name="connsiteY5" fmla="*/ 1946910 h 2743200"/>
              <a:gd name="connsiteX6" fmla="*/ 2903220 w 3006090"/>
              <a:gd name="connsiteY6" fmla="*/ 2423160 h 2743200"/>
              <a:gd name="connsiteX7" fmla="*/ 2346960 w 3006090"/>
              <a:gd name="connsiteY7" fmla="*/ 2743200 h 2743200"/>
              <a:gd name="connsiteX8" fmla="*/ 1676400 w 3006090"/>
              <a:gd name="connsiteY8" fmla="*/ 2598420 h 2743200"/>
              <a:gd name="connsiteX9" fmla="*/ 1074420 w 3006090"/>
              <a:gd name="connsiteY9" fmla="*/ 2468880 h 2743200"/>
              <a:gd name="connsiteX10" fmla="*/ 350520 w 3006090"/>
              <a:gd name="connsiteY10" fmla="*/ 2232660 h 2743200"/>
              <a:gd name="connsiteX11" fmla="*/ 7620 w 3006090"/>
              <a:gd name="connsiteY11" fmla="*/ 1485900 h 2743200"/>
              <a:gd name="connsiteX12" fmla="*/ 0 w 3006090"/>
              <a:gd name="connsiteY12" fmla="*/ 525780 h 2743200"/>
              <a:gd name="connsiteX13" fmla="*/ 441960 w 3006090"/>
              <a:gd name="connsiteY13" fmla="*/ 0 h 2743200"/>
              <a:gd name="connsiteX14" fmla="*/ 1097280 w 3006090"/>
              <a:gd name="connsiteY14" fmla="*/ 182880 h 2743200"/>
              <a:gd name="connsiteX15" fmla="*/ 1504950 w 3006090"/>
              <a:gd name="connsiteY15" fmla="*/ 392430 h 2743200"/>
              <a:gd name="connsiteX0" fmla="*/ 1504950 w 3006090"/>
              <a:gd name="connsiteY0" fmla="*/ 392430 h 2743200"/>
              <a:gd name="connsiteX1" fmla="*/ 1809750 w 3006090"/>
              <a:gd name="connsiteY1" fmla="*/ 422910 h 2743200"/>
              <a:gd name="connsiteX2" fmla="*/ 2103120 w 3006090"/>
              <a:gd name="connsiteY2" fmla="*/ 320040 h 2743200"/>
              <a:gd name="connsiteX3" fmla="*/ 2400300 w 3006090"/>
              <a:gd name="connsiteY3" fmla="*/ 403860 h 2743200"/>
              <a:gd name="connsiteX4" fmla="*/ 2743200 w 3006090"/>
              <a:gd name="connsiteY4" fmla="*/ 922020 h 2743200"/>
              <a:gd name="connsiteX5" fmla="*/ 3006090 w 3006090"/>
              <a:gd name="connsiteY5" fmla="*/ 1946910 h 2743200"/>
              <a:gd name="connsiteX6" fmla="*/ 2903220 w 3006090"/>
              <a:gd name="connsiteY6" fmla="*/ 2423160 h 2743200"/>
              <a:gd name="connsiteX7" fmla="*/ 2346960 w 3006090"/>
              <a:gd name="connsiteY7" fmla="*/ 2743200 h 2743200"/>
              <a:gd name="connsiteX8" fmla="*/ 1676400 w 3006090"/>
              <a:gd name="connsiteY8" fmla="*/ 2598420 h 2743200"/>
              <a:gd name="connsiteX9" fmla="*/ 1074420 w 3006090"/>
              <a:gd name="connsiteY9" fmla="*/ 2468880 h 2743200"/>
              <a:gd name="connsiteX10" fmla="*/ 350520 w 3006090"/>
              <a:gd name="connsiteY10" fmla="*/ 2232660 h 2743200"/>
              <a:gd name="connsiteX11" fmla="*/ 7620 w 3006090"/>
              <a:gd name="connsiteY11" fmla="*/ 1485900 h 2743200"/>
              <a:gd name="connsiteX12" fmla="*/ 0 w 3006090"/>
              <a:gd name="connsiteY12" fmla="*/ 525780 h 2743200"/>
              <a:gd name="connsiteX13" fmla="*/ 441960 w 3006090"/>
              <a:gd name="connsiteY13" fmla="*/ 0 h 2743200"/>
              <a:gd name="connsiteX14" fmla="*/ 1097280 w 3006090"/>
              <a:gd name="connsiteY14" fmla="*/ 182880 h 2743200"/>
              <a:gd name="connsiteX15" fmla="*/ 1504950 w 3006090"/>
              <a:gd name="connsiteY15" fmla="*/ 392430 h 2743200"/>
              <a:gd name="connsiteX0" fmla="*/ 1504950 w 3006090"/>
              <a:gd name="connsiteY0" fmla="*/ 392430 h 2743200"/>
              <a:gd name="connsiteX1" fmla="*/ 1809750 w 3006090"/>
              <a:gd name="connsiteY1" fmla="*/ 422910 h 2743200"/>
              <a:gd name="connsiteX2" fmla="*/ 2103120 w 3006090"/>
              <a:gd name="connsiteY2" fmla="*/ 320040 h 2743200"/>
              <a:gd name="connsiteX3" fmla="*/ 2400300 w 3006090"/>
              <a:gd name="connsiteY3" fmla="*/ 403860 h 2743200"/>
              <a:gd name="connsiteX4" fmla="*/ 2743200 w 3006090"/>
              <a:gd name="connsiteY4" fmla="*/ 922020 h 2743200"/>
              <a:gd name="connsiteX5" fmla="*/ 3006090 w 3006090"/>
              <a:gd name="connsiteY5" fmla="*/ 1946910 h 2743200"/>
              <a:gd name="connsiteX6" fmla="*/ 2903220 w 3006090"/>
              <a:gd name="connsiteY6" fmla="*/ 2423160 h 2743200"/>
              <a:gd name="connsiteX7" fmla="*/ 2346960 w 3006090"/>
              <a:gd name="connsiteY7" fmla="*/ 2743200 h 2743200"/>
              <a:gd name="connsiteX8" fmla="*/ 1676400 w 3006090"/>
              <a:gd name="connsiteY8" fmla="*/ 2598420 h 2743200"/>
              <a:gd name="connsiteX9" fmla="*/ 1074420 w 3006090"/>
              <a:gd name="connsiteY9" fmla="*/ 2468880 h 2743200"/>
              <a:gd name="connsiteX10" fmla="*/ 350520 w 3006090"/>
              <a:gd name="connsiteY10" fmla="*/ 2232660 h 2743200"/>
              <a:gd name="connsiteX11" fmla="*/ 7620 w 3006090"/>
              <a:gd name="connsiteY11" fmla="*/ 1485900 h 2743200"/>
              <a:gd name="connsiteX12" fmla="*/ 0 w 3006090"/>
              <a:gd name="connsiteY12" fmla="*/ 525780 h 2743200"/>
              <a:gd name="connsiteX13" fmla="*/ 441960 w 3006090"/>
              <a:gd name="connsiteY13" fmla="*/ 0 h 2743200"/>
              <a:gd name="connsiteX14" fmla="*/ 1097280 w 3006090"/>
              <a:gd name="connsiteY14" fmla="*/ 182880 h 2743200"/>
              <a:gd name="connsiteX15" fmla="*/ 1504950 w 300609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400300 w 2987040"/>
              <a:gd name="connsiteY3" fmla="*/ 40386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400300 w 2987040"/>
              <a:gd name="connsiteY3" fmla="*/ 40386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400300 w 2987040"/>
              <a:gd name="connsiteY3" fmla="*/ 40386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66800 w 2987040"/>
              <a:gd name="connsiteY9" fmla="*/ 251079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20040 w 2987040"/>
              <a:gd name="connsiteY10" fmla="*/ 225171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20040 w 2987040"/>
              <a:gd name="connsiteY10" fmla="*/ 225171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20040 w 2987040"/>
              <a:gd name="connsiteY10" fmla="*/ 225171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20040 w 2987040"/>
              <a:gd name="connsiteY10" fmla="*/ 225171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20040 w 2987040"/>
              <a:gd name="connsiteY10" fmla="*/ 225171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297180 w 2987040"/>
              <a:gd name="connsiteY10" fmla="*/ 225933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297180 w 2987040"/>
              <a:gd name="connsiteY10" fmla="*/ 225933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297180 w 2987040"/>
              <a:gd name="connsiteY10" fmla="*/ 225933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16380 w 2998470"/>
              <a:gd name="connsiteY0" fmla="*/ 392430 h 2743200"/>
              <a:gd name="connsiteX1" fmla="*/ 1821180 w 2998470"/>
              <a:gd name="connsiteY1" fmla="*/ 422910 h 2743200"/>
              <a:gd name="connsiteX2" fmla="*/ 2114550 w 2998470"/>
              <a:gd name="connsiteY2" fmla="*/ 320040 h 2743200"/>
              <a:gd name="connsiteX3" fmla="*/ 2404110 w 2998470"/>
              <a:gd name="connsiteY3" fmla="*/ 426720 h 2743200"/>
              <a:gd name="connsiteX4" fmla="*/ 2754630 w 2998470"/>
              <a:gd name="connsiteY4" fmla="*/ 922020 h 2743200"/>
              <a:gd name="connsiteX5" fmla="*/ 2998470 w 2998470"/>
              <a:gd name="connsiteY5" fmla="*/ 1946910 h 2743200"/>
              <a:gd name="connsiteX6" fmla="*/ 2914650 w 2998470"/>
              <a:gd name="connsiteY6" fmla="*/ 2423160 h 2743200"/>
              <a:gd name="connsiteX7" fmla="*/ 2358390 w 2998470"/>
              <a:gd name="connsiteY7" fmla="*/ 2743200 h 2743200"/>
              <a:gd name="connsiteX8" fmla="*/ 1687830 w 2998470"/>
              <a:gd name="connsiteY8" fmla="*/ 2598420 h 2743200"/>
              <a:gd name="connsiteX9" fmla="*/ 1036320 w 2998470"/>
              <a:gd name="connsiteY9" fmla="*/ 2499360 h 2743200"/>
              <a:gd name="connsiteX10" fmla="*/ 308610 w 2998470"/>
              <a:gd name="connsiteY10" fmla="*/ 2259330 h 2743200"/>
              <a:gd name="connsiteX11" fmla="*/ 0 w 2998470"/>
              <a:gd name="connsiteY11" fmla="*/ 1478280 h 2743200"/>
              <a:gd name="connsiteX12" fmla="*/ 11430 w 2998470"/>
              <a:gd name="connsiteY12" fmla="*/ 525780 h 2743200"/>
              <a:gd name="connsiteX13" fmla="*/ 453390 w 2998470"/>
              <a:gd name="connsiteY13" fmla="*/ 0 h 2743200"/>
              <a:gd name="connsiteX14" fmla="*/ 1108710 w 2998470"/>
              <a:gd name="connsiteY14" fmla="*/ 182880 h 2743200"/>
              <a:gd name="connsiteX15" fmla="*/ 1516380 w 2998470"/>
              <a:gd name="connsiteY15" fmla="*/ 392430 h 2743200"/>
              <a:gd name="connsiteX0" fmla="*/ 1546576 w 3028666"/>
              <a:gd name="connsiteY0" fmla="*/ 392430 h 2743200"/>
              <a:gd name="connsiteX1" fmla="*/ 1851376 w 3028666"/>
              <a:gd name="connsiteY1" fmla="*/ 422910 h 2743200"/>
              <a:gd name="connsiteX2" fmla="*/ 2144746 w 3028666"/>
              <a:gd name="connsiteY2" fmla="*/ 320040 h 2743200"/>
              <a:gd name="connsiteX3" fmla="*/ 2434306 w 3028666"/>
              <a:gd name="connsiteY3" fmla="*/ 426720 h 2743200"/>
              <a:gd name="connsiteX4" fmla="*/ 2784826 w 3028666"/>
              <a:gd name="connsiteY4" fmla="*/ 922020 h 2743200"/>
              <a:gd name="connsiteX5" fmla="*/ 3028666 w 3028666"/>
              <a:gd name="connsiteY5" fmla="*/ 1946910 h 2743200"/>
              <a:gd name="connsiteX6" fmla="*/ 2944846 w 3028666"/>
              <a:gd name="connsiteY6" fmla="*/ 2423160 h 2743200"/>
              <a:gd name="connsiteX7" fmla="*/ 2388586 w 3028666"/>
              <a:gd name="connsiteY7" fmla="*/ 2743200 h 2743200"/>
              <a:gd name="connsiteX8" fmla="*/ 1718026 w 3028666"/>
              <a:gd name="connsiteY8" fmla="*/ 2598420 h 2743200"/>
              <a:gd name="connsiteX9" fmla="*/ 1066516 w 3028666"/>
              <a:gd name="connsiteY9" fmla="*/ 2499360 h 2743200"/>
              <a:gd name="connsiteX10" fmla="*/ 338806 w 3028666"/>
              <a:gd name="connsiteY10" fmla="*/ 2259330 h 2743200"/>
              <a:gd name="connsiteX11" fmla="*/ 30196 w 3028666"/>
              <a:gd name="connsiteY11" fmla="*/ 1478280 h 2743200"/>
              <a:gd name="connsiteX12" fmla="*/ 41626 w 3028666"/>
              <a:gd name="connsiteY12" fmla="*/ 525780 h 2743200"/>
              <a:gd name="connsiteX13" fmla="*/ 483586 w 3028666"/>
              <a:gd name="connsiteY13" fmla="*/ 0 h 2743200"/>
              <a:gd name="connsiteX14" fmla="*/ 1138906 w 3028666"/>
              <a:gd name="connsiteY14" fmla="*/ 182880 h 2743200"/>
              <a:gd name="connsiteX15" fmla="*/ 1546576 w 3028666"/>
              <a:gd name="connsiteY15" fmla="*/ 392430 h 2743200"/>
              <a:gd name="connsiteX0" fmla="*/ 1552824 w 3034914"/>
              <a:gd name="connsiteY0" fmla="*/ 392430 h 2743200"/>
              <a:gd name="connsiteX1" fmla="*/ 1857624 w 3034914"/>
              <a:gd name="connsiteY1" fmla="*/ 422910 h 2743200"/>
              <a:gd name="connsiteX2" fmla="*/ 2150994 w 3034914"/>
              <a:gd name="connsiteY2" fmla="*/ 320040 h 2743200"/>
              <a:gd name="connsiteX3" fmla="*/ 2440554 w 3034914"/>
              <a:gd name="connsiteY3" fmla="*/ 426720 h 2743200"/>
              <a:gd name="connsiteX4" fmla="*/ 2791074 w 3034914"/>
              <a:gd name="connsiteY4" fmla="*/ 922020 h 2743200"/>
              <a:gd name="connsiteX5" fmla="*/ 3034914 w 3034914"/>
              <a:gd name="connsiteY5" fmla="*/ 1946910 h 2743200"/>
              <a:gd name="connsiteX6" fmla="*/ 2951094 w 3034914"/>
              <a:gd name="connsiteY6" fmla="*/ 2423160 h 2743200"/>
              <a:gd name="connsiteX7" fmla="*/ 2394834 w 3034914"/>
              <a:gd name="connsiteY7" fmla="*/ 2743200 h 2743200"/>
              <a:gd name="connsiteX8" fmla="*/ 1724274 w 3034914"/>
              <a:gd name="connsiteY8" fmla="*/ 2598420 h 2743200"/>
              <a:gd name="connsiteX9" fmla="*/ 1072764 w 3034914"/>
              <a:gd name="connsiteY9" fmla="*/ 2499360 h 2743200"/>
              <a:gd name="connsiteX10" fmla="*/ 345054 w 3034914"/>
              <a:gd name="connsiteY10" fmla="*/ 2259330 h 2743200"/>
              <a:gd name="connsiteX11" fmla="*/ 36444 w 3034914"/>
              <a:gd name="connsiteY11" fmla="*/ 1478280 h 2743200"/>
              <a:gd name="connsiteX12" fmla="*/ 25014 w 3034914"/>
              <a:gd name="connsiteY12" fmla="*/ 525780 h 2743200"/>
              <a:gd name="connsiteX13" fmla="*/ 489834 w 3034914"/>
              <a:gd name="connsiteY13" fmla="*/ 0 h 2743200"/>
              <a:gd name="connsiteX14" fmla="*/ 1145154 w 3034914"/>
              <a:gd name="connsiteY14" fmla="*/ 182880 h 2743200"/>
              <a:gd name="connsiteX15" fmla="*/ 1552824 w 3034914"/>
              <a:gd name="connsiteY15" fmla="*/ 392430 h 2743200"/>
              <a:gd name="connsiteX0" fmla="*/ 1558475 w 3040565"/>
              <a:gd name="connsiteY0" fmla="*/ 392430 h 2743200"/>
              <a:gd name="connsiteX1" fmla="*/ 1863275 w 3040565"/>
              <a:gd name="connsiteY1" fmla="*/ 422910 h 2743200"/>
              <a:gd name="connsiteX2" fmla="*/ 2156645 w 3040565"/>
              <a:gd name="connsiteY2" fmla="*/ 320040 h 2743200"/>
              <a:gd name="connsiteX3" fmla="*/ 2446205 w 3040565"/>
              <a:gd name="connsiteY3" fmla="*/ 426720 h 2743200"/>
              <a:gd name="connsiteX4" fmla="*/ 2796725 w 3040565"/>
              <a:gd name="connsiteY4" fmla="*/ 922020 h 2743200"/>
              <a:gd name="connsiteX5" fmla="*/ 3040565 w 3040565"/>
              <a:gd name="connsiteY5" fmla="*/ 1946910 h 2743200"/>
              <a:gd name="connsiteX6" fmla="*/ 2956745 w 3040565"/>
              <a:gd name="connsiteY6" fmla="*/ 2423160 h 2743200"/>
              <a:gd name="connsiteX7" fmla="*/ 2400485 w 3040565"/>
              <a:gd name="connsiteY7" fmla="*/ 2743200 h 2743200"/>
              <a:gd name="connsiteX8" fmla="*/ 1729925 w 3040565"/>
              <a:gd name="connsiteY8" fmla="*/ 2598420 h 2743200"/>
              <a:gd name="connsiteX9" fmla="*/ 1078415 w 3040565"/>
              <a:gd name="connsiteY9" fmla="*/ 2499360 h 2743200"/>
              <a:gd name="connsiteX10" fmla="*/ 350705 w 3040565"/>
              <a:gd name="connsiteY10" fmla="*/ 2259330 h 2743200"/>
              <a:gd name="connsiteX11" fmla="*/ 42095 w 3040565"/>
              <a:gd name="connsiteY11" fmla="*/ 1478280 h 2743200"/>
              <a:gd name="connsiteX12" fmla="*/ 30665 w 3040565"/>
              <a:gd name="connsiteY12" fmla="*/ 525780 h 2743200"/>
              <a:gd name="connsiteX13" fmla="*/ 495485 w 3040565"/>
              <a:gd name="connsiteY13" fmla="*/ 0 h 2743200"/>
              <a:gd name="connsiteX14" fmla="*/ 1150805 w 3040565"/>
              <a:gd name="connsiteY14" fmla="*/ 182880 h 2743200"/>
              <a:gd name="connsiteX15" fmla="*/ 1558475 w 3040565"/>
              <a:gd name="connsiteY15" fmla="*/ 392430 h 2743200"/>
              <a:gd name="connsiteX0" fmla="*/ 1558475 w 3040565"/>
              <a:gd name="connsiteY0" fmla="*/ 392430 h 2743200"/>
              <a:gd name="connsiteX1" fmla="*/ 1863275 w 3040565"/>
              <a:gd name="connsiteY1" fmla="*/ 422910 h 2743200"/>
              <a:gd name="connsiteX2" fmla="*/ 2156645 w 3040565"/>
              <a:gd name="connsiteY2" fmla="*/ 320040 h 2743200"/>
              <a:gd name="connsiteX3" fmla="*/ 2446205 w 3040565"/>
              <a:gd name="connsiteY3" fmla="*/ 426720 h 2743200"/>
              <a:gd name="connsiteX4" fmla="*/ 2796725 w 3040565"/>
              <a:gd name="connsiteY4" fmla="*/ 922020 h 2743200"/>
              <a:gd name="connsiteX5" fmla="*/ 3040565 w 3040565"/>
              <a:gd name="connsiteY5" fmla="*/ 1946910 h 2743200"/>
              <a:gd name="connsiteX6" fmla="*/ 2956745 w 3040565"/>
              <a:gd name="connsiteY6" fmla="*/ 2423160 h 2743200"/>
              <a:gd name="connsiteX7" fmla="*/ 2400485 w 3040565"/>
              <a:gd name="connsiteY7" fmla="*/ 2743200 h 2743200"/>
              <a:gd name="connsiteX8" fmla="*/ 1729925 w 3040565"/>
              <a:gd name="connsiteY8" fmla="*/ 2598420 h 2743200"/>
              <a:gd name="connsiteX9" fmla="*/ 1078415 w 3040565"/>
              <a:gd name="connsiteY9" fmla="*/ 2499360 h 2743200"/>
              <a:gd name="connsiteX10" fmla="*/ 350705 w 3040565"/>
              <a:gd name="connsiteY10" fmla="*/ 2259330 h 2743200"/>
              <a:gd name="connsiteX11" fmla="*/ 42095 w 3040565"/>
              <a:gd name="connsiteY11" fmla="*/ 1478280 h 2743200"/>
              <a:gd name="connsiteX12" fmla="*/ 30665 w 3040565"/>
              <a:gd name="connsiteY12" fmla="*/ 525780 h 2743200"/>
              <a:gd name="connsiteX13" fmla="*/ 495485 w 3040565"/>
              <a:gd name="connsiteY13" fmla="*/ 0 h 2743200"/>
              <a:gd name="connsiteX14" fmla="*/ 1150805 w 3040565"/>
              <a:gd name="connsiteY14" fmla="*/ 182880 h 2743200"/>
              <a:gd name="connsiteX15" fmla="*/ 1558475 w 3040565"/>
              <a:gd name="connsiteY15" fmla="*/ 392430 h 2743200"/>
              <a:gd name="connsiteX0" fmla="*/ 1558475 w 3040565"/>
              <a:gd name="connsiteY0" fmla="*/ 407670 h 2758440"/>
              <a:gd name="connsiteX1" fmla="*/ 1863275 w 3040565"/>
              <a:gd name="connsiteY1" fmla="*/ 438150 h 2758440"/>
              <a:gd name="connsiteX2" fmla="*/ 2156645 w 3040565"/>
              <a:gd name="connsiteY2" fmla="*/ 335280 h 2758440"/>
              <a:gd name="connsiteX3" fmla="*/ 2446205 w 3040565"/>
              <a:gd name="connsiteY3" fmla="*/ 441960 h 2758440"/>
              <a:gd name="connsiteX4" fmla="*/ 2796725 w 3040565"/>
              <a:gd name="connsiteY4" fmla="*/ 937260 h 2758440"/>
              <a:gd name="connsiteX5" fmla="*/ 3040565 w 3040565"/>
              <a:gd name="connsiteY5" fmla="*/ 1962150 h 2758440"/>
              <a:gd name="connsiteX6" fmla="*/ 2956745 w 3040565"/>
              <a:gd name="connsiteY6" fmla="*/ 2438400 h 2758440"/>
              <a:gd name="connsiteX7" fmla="*/ 2400485 w 3040565"/>
              <a:gd name="connsiteY7" fmla="*/ 2758440 h 2758440"/>
              <a:gd name="connsiteX8" fmla="*/ 1729925 w 3040565"/>
              <a:gd name="connsiteY8" fmla="*/ 2613660 h 2758440"/>
              <a:gd name="connsiteX9" fmla="*/ 1078415 w 3040565"/>
              <a:gd name="connsiteY9" fmla="*/ 2514600 h 2758440"/>
              <a:gd name="connsiteX10" fmla="*/ 350705 w 3040565"/>
              <a:gd name="connsiteY10" fmla="*/ 2274570 h 2758440"/>
              <a:gd name="connsiteX11" fmla="*/ 42095 w 3040565"/>
              <a:gd name="connsiteY11" fmla="*/ 1493520 h 2758440"/>
              <a:gd name="connsiteX12" fmla="*/ 30665 w 3040565"/>
              <a:gd name="connsiteY12" fmla="*/ 541020 h 2758440"/>
              <a:gd name="connsiteX13" fmla="*/ 495485 w 3040565"/>
              <a:gd name="connsiteY13" fmla="*/ 0 h 2758440"/>
              <a:gd name="connsiteX14" fmla="*/ 1150805 w 3040565"/>
              <a:gd name="connsiteY14" fmla="*/ 198120 h 2758440"/>
              <a:gd name="connsiteX15" fmla="*/ 1558475 w 3040565"/>
              <a:gd name="connsiteY15" fmla="*/ 407670 h 2758440"/>
              <a:gd name="connsiteX0" fmla="*/ 1558475 w 3040565"/>
              <a:gd name="connsiteY0" fmla="*/ 407670 h 2758440"/>
              <a:gd name="connsiteX1" fmla="*/ 1863275 w 3040565"/>
              <a:gd name="connsiteY1" fmla="*/ 438150 h 2758440"/>
              <a:gd name="connsiteX2" fmla="*/ 2156645 w 3040565"/>
              <a:gd name="connsiteY2" fmla="*/ 335280 h 2758440"/>
              <a:gd name="connsiteX3" fmla="*/ 2446205 w 3040565"/>
              <a:gd name="connsiteY3" fmla="*/ 441960 h 2758440"/>
              <a:gd name="connsiteX4" fmla="*/ 2796725 w 3040565"/>
              <a:gd name="connsiteY4" fmla="*/ 937260 h 2758440"/>
              <a:gd name="connsiteX5" fmla="*/ 3040565 w 3040565"/>
              <a:gd name="connsiteY5" fmla="*/ 1962150 h 2758440"/>
              <a:gd name="connsiteX6" fmla="*/ 2956745 w 3040565"/>
              <a:gd name="connsiteY6" fmla="*/ 2438400 h 2758440"/>
              <a:gd name="connsiteX7" fmla="*/ 2400485 w 3040565"/>
              <a:gd name="connsiteY7" fmla="*/ 2758440 h 2758440"/>
              <a:gd name="connsiteX8" fmla="*/ 1729925 w 3040565"/>
              <a:gd name="connsiteY8" fmla="*/ 2613660 h 2758440"/>
              <a:gd name="connsiteX9" fmla="*/ 1078415 w 3040565"/>
              <a:gd name="connsiteY9" fmla="*/ 2514600 h 2758440"/>
              <a:gd name="connsiteX10" fmla="*/ 350705 w 3040565"/>
              <a:gd name="connsiteY10" fmla="*/ 2274570 h 2758440"/>
              <a:gd name="connsiteX11" fmla="*/ 42095 w 3040565"/>
              <a:gd name="connsiteY11" fmla="*/ 1493520 h 2758440"/>
              <a:gd name="connsiteX12" fmla="*/ 30665 w 3040565"/>
              <a:gd name="connsiteY12" fmla="*/ 541020 h 2758440"/>
              <a:gd name="connsiteX13" fmla="*/ 495485 w 3040565"/>
              <a:gd name="connsiteY13" fmla="*/ 0 h 2758440"/>
              <a:gd name="connsiteX14" fmla="*/ 1150805 w 3040565"/>
              <a:gd name="connsiteY14" fmla="*/ 198120 h 2758440"/>
              <a:gd name="connsiteX15" fmla="*/ 1558475 w 3040565"/>
              <a:gd name="connsiteY15" fmla="*/ 407670 h 2758440"/>
              <a:gd name="connsiteX0" fmla="*/ 1558475 w 3040565"/>
              <a:gd name="connsiteY0" fmla="*/ 407670 h 2758440"/>
              <a:gd name="connsiteX1" fmla="*/ 1863275 w 3040565"/>
              <a:gd name="connsiteY1" fmla="*/ 438150 h 2758440"/>
              <a:gd name="connsiteX2" fmla="*/ 2156645 w 3040565"/>
              <a:gd name="connsiteY2" fmla="*/ 335280 h 2758440"/>
              <a:gd name="connsiteX3" fmla="*/ 2446205 w 3040565"/>
              <a:gd name="connsiteY3" fmla="*/ 441960 h 2758440"/>
              <a:gd name="connsiteX4" fmla="*/ 2796725 w 3040565"/>
              <a:gd name="connsiteY4" fmla="*/ 937260 h 2758440"/>
              <a:gd name="connsiteX5" fmla="*/ 3040565 w 3040565"/>
              <a:gd name="connsiteY5" fmla="*/ 1962150 h 2758440"/>
              <a:gd name="connsiteX6" fmla="*/ 2956745 w 3040565"/>
              <a:gd name="connsiteY6" fmla="*/ 2438400 h 2758440"/>
              <a:gd name="connsiteX7" fmla="*/ 2400485 w 3040565"/>
              <a:gd name="connsiteY7" fmla="*/ 2758440 h 2758440"/>
              <a:gd name="connsiteX8" fmla="*/ 1729925 w 3040565"/>
              <a:gd name="connsiteY8" fmla="*/ 2613660 h 2758440"/>
              <a:gd name="connsiteX9" fmla="*/ 1078415 w 3040565"/>
              <a:gd name="connsiteY9" fmla="*/ 2514600 h 2758440"/>
              <a:gd name="connsiteX10" fmla="*/ 350705 w 3040565"/>
              <a:gd name="connsiteY10" fmla="*/ 2274570 h 2758440"/>
              <a:gd name="connsiteX11" fmla="*/ 42095 w 3040565"/>
              <a:gd name="connsiteY11" fmla="*/ 1493520 h 2758440"/>
              <a:gd name="connsiteX12" fmla="*/ 30665 w 3040565"/>
              <a:gd name="connsiteY12" fmla="*/ 541020 h 2758440"/>
              <a:gd name="connsiteX13" fmla="*/ 495485 w 3040565"/>
              <a:gd name="connsiteY13" fmla="*/ 0 h 2758440"/>
              <a:gd name="connsiteX14" fmla="*/ 1150805 w 3040565"/>
              <a:gd name="connsiteY14" fmla="*/ 198120 h 2758440"/>
              <a:gd name="connsiteX15" fmla="*/ 1558475 w 3040565"/>
              <a:gd name="connsiteY15" fmla="*/ 407670 h 2758440"/>
              <a:gd name="connsiteX0" fmla="*/ 1558475 w 3041203"/>
              <a:gd name="connsiteY0" fmla="*/ 407670 h 2758440"/>
              <a:gd name="connsiteX1" fmla="*/ 1863275 w 3041203"/>
              <a:gd name="connsiteY1" fmla="*/ 438150 h 2758440"/>
              <a:gd name="connsiteX2" fmla="*/ 2156645 w 3041203"/>
              <a:gd name="connsiteY2" fmla="*/ 335280 h 2758440"/>
              <a:gd name="connsiteX3" fmla="*/ 2446205 w 3041203"/>
              <a:gd name="connsiteY3" fmla="*/ 441960 h 2758440"/>
              <a:gd name="connsiteX4" fmla="*/ 2796725 w 3041203"/>
              <a:gd name="connsiteY4" fmla="*/ 937260 h 2758440"/>
              <a:gd name="connsiteX5" fmla="*/ 3040565 w 3041203"/>
              <a:gd name="connsiteY5" fmla="*/ 1962150 h 2758440"/>
              <a:gd name="connsiteX6" fmla="*/ 2956745 w 3041203"/>
              <a:gd name="connsiteY6" fmla="*/ 2438400 h 2758440"/>
              <a:gd name="connsiteX7" fmla="*/ 2400485 w 3041203"/>
              <a:gd name="connsiteY7" fmla="*/ 2758440 h 2758440"/>
              <a:gd name="connsiteX8" fmla="*/ 1729925 w 3041203"/>
              <a:gd name="connsiteY8" fmla="*/ 2613660 h 2758440"/>
              <a:gd name="connsiteX9" fmla="*/ 1078415 w 3041203"/>
              <a:gd name="connsiteY9" fmla="*/ 2514600 h 2758440"/>
              <a:gd name="connsiteX10" fmla="*/ 350705 w 3041203"/>
              <a:gd name="connsiteY10" fmla="*/ 2274570 h 2758440"/>
              <a:gd name="connsiteX11" fmla="*/ 42095 w 3041203"/>
              <a:gd name="connsiteY11" fmla="*/ 1493520 h 2758440"/>
              <a:gd name="connsiteX12" fmla="*/ 30665 w 3041203"/>
              <a:gd name="connsiteY12" fmla="*/ 541020 h 2758440"/>
              <a:gd name="connsiteX13" fmla="*/ 495485 w 3041203"/>
              <a:gd name="connsiteY13" fmla="*/ 0 h 2758440"/>
              <a:gd name="connsiteX14" fmla="*/ 1150805 w 3041203"/>
              <a:gd name="connsiteY14" fmla="*/ 198120 h 2758440"/>
              <a:gd name="connsiteX15" fmla="*/ 1558475 w 3041203"/>
              <a:gd name="connsiteY15" fmla="*/ 407670 h 2758440"/>
              <a:gd name="connsiteX0" fmla="*/ 1558475 w 3051087"/>
              <a:gd name="connsiteY0" fmla="*/ 407670 h 2758440"/>
              <a:gd name="connsiteX1" fmla="*/ 1863275 w 3051087"/>
              <a:gd name="connsiteY1" fmla="*/ 438150 h 2758440"/>
              <a:gd name="connsiteX2" fmla="*/ 2156645 w 3051087"/>
              <a:gd name="connsiteY2" fmla="*/ 335280 h 2758440"/>
              <a:gd name="connsiteX3" fmla="*/ 2446205 w 3051087"/>
              <a:gd name="connsiteY3" fmla="*/ 441960 h 2758440"/>
              <a:gd name="connsiteX4" fmla="*/ 2796725 w 3051087"/>
              <a:gd name="connsiteY4" fmla="*/ 937260 h 2758440"/>
              <a:gd name="connsiteX5" fmla="*/ 3040565 w 3051087"/>
              <a:gd name="connsiteY5" fmla="*/ 1962150 h 2758440"/>
              <a:gd name="connsiteX6" fmla="*/ 2956745 w 3051087"/>
              <a:gd name="connsiteY6" fmla="*/ 2438400 h 2758440"/>
              <a:gd name="connsiteX7" fmla="*/ 2400485 w 3051087"/>
              <a:gd name="connsiteY7" fmla="*/ 2758440 h 2758440"/>
              <a:gd name="connsiteX8" fmla="*/ 1729925 w 3051087"/>
              <a:gd name="connsiteY8" fmla="*/ 2613660 h 2758440"/>
              <a:gd name="connsiteX9" fmla="*/ 1078415 w 3051087"/>
              <a:gd name="connsiteY9" fmla="*/ 2514600 h 2758440"/>
              <a:gd name="connsiteX10" fmla="*/ 350705 w 3051087"/>
              <a:gd name="connsiteY10" fmla="*/ 2274570 h 2758440"/>
              <a:gd name="connsiteX11" fmla="*/ 42095 w 3051087"/>
              <a:gd name="connsiteY11" fmla="*/ 1493520 h 2758440"/>
              <a:gd name="connsiteX12" fmla="*/ 30665 w 3051087"/>
              <a:gd name="connsiteY12" fmla="*/ 541020 h 2758440"/>
              <a:gd name="connsiteX13" fmla="*/ 495485 w 3051087"/>
              <a:gd name="connsiteY13" fmla="*/ 0 h 2758440"/>
              <a:gd name="connsiteX14" fmla="*/ 1150805 w 3051087"/>
              <a:gd name="connsiteY14" fmla="*/ 198120 h 2758440"/>
              <a:gd name="connsiteX15" fmla="*/ 1558475 w 3051087"/>
              <a:gd name="connsiteY15" fmla="*/ 407670 h 2758440"/>
              <a:gd name="connsiteX0" fmla="*/ 1568254 w 3060866"/>
              <a:gd name="connsiteY0" fmla="*/ 407670 h 2758440"/>
              <a:gd name="connsiteX1" fmla="*/ 1873054 w 3060866"/>
              <a:gd name="connsiteY1" fmla="*/ 438150 h 2758440"/>
              <a:gd name="connsiteX2" fmla="*/ 2166424 w 3060866"/>
              <a:gd name="connsiteY2" fmla="*/ 335280 h 2758440"/>
              <a:gd name="connsiteX3" fmla="*/ 2455984 w 3060866"/>
              <a:gd name="connsiteY3" fmla="*/ 441960 h 2758440"/>
              <a:gd name="connsiteX4" fmla="*/ 2806504 w 3060866"/>
              <a:gd name="connsiteY4" fmla="*/ 937260 h 2758440"/>
              <a:gd name="connsiteX5" fmla="*/ 3050344 w 3060866"/>
              <a:gd name="connsiteY5" fmla="*/ 1962150 h 2758440"/>
              <a:gd name="connsiteX6" fmla="*/ 2966524 w 3060866"/>
              <a:gd name="connsiteY6" fmla="*/ 2438400 h 2758440"/>
              <a:gd name="connsiteX7" fmla="*/ 2410264 w 3060866"/>
              <a:gd name="connsiteY7" fmla="*/ 2758440 h 2758440"/>
              <a:gd name="connsiteX8" fmla="*/ 1739704 w 3060866"/>
              <a:gd name="connsiteY8" fmla="*/ 2613660 h 2758440"/>
              <a:gd name="connsiteX9" fmla="*/ 1088194 w 3060866"/>
              <a:gd name="connsiteY9" fmla="*/ 2514600 h 2758440"/>
              <a:gd name="connsiteX10" fmla="*/ 360484 w 3060866"/>
              <a:gd name="connsiteY10" fmla="*/ 2274570 h 2758440"/>
              <a:gd name="connsiteX11" fmla="*/ 36634 w 3060866"/>
              <a:gd name="connsiteY11" fmla="*/ 1497330 h 2758440"/>
              <a:gd name="connsiteX12" fmla="*/ 40444 w 3060866"/>
              <a:gd name="connsiteY12" fmla="*/ 541020 h 2758440"/>
              <a:gd name="connsiteX13" fmla="*/ 505264 w 3060866"/>
              <a:gd name="connsiteY13" fmla="*/ 0 h 2758440"/>
              <a:gd name="connsiteX14" fmla="*/ 1160584 w 3060866"/>
              <a:gd name="connsiteY14" fmla="*/ 198120 h 2758440"/>
              <a:gd name="connsiteX15" fmla="*/ 1568254 w 3060866"/>
              <a:gd name="connsiteY15" fmla="*/ 407670 h 2758440"/>
              <a:gd name="connsiteX0" fmla="*/ 1553340 w 3045952"/>
              <a:gd name="connsiteY0" fmla="*/ 407670 h 2758440"/>
              <a:gd name="connsiteX1" fmla="*/ 1858140 w 3045952"/>
              <a:gd name="connsiteY1" fmla="*/ 438150 h 2758440"/>
              <a:gd name="connsiteX2" fmla="*/ 2151510 w 3045952"/>
              <a:gd name="connsiteY2" fmla="*/ 335280 h 2758440"/>
              <a:gd name="connsiteX3" fmla="*/ 2441070 w 3045952"/>
              <a:gd name="connsiteY3" fmla="*/ 441960 h 2758440"/>
              <a:gd name="connsiteX4" fmla="*/ 2791590 w 3045952"/>
              <a:gd name="connsiteY4" fmla="*/ 937260 h 2758440"/>
              <a:gd name="connsiteX5" fmla="*/ 3035430 w 3045952"/>
              <a:gd name="connsiteY5" fmla="*/ 1962150 h 2758440"/>
              <a:gd name="connsiteX6" fmla="*/ 2951610 w 3045952"/>
              <a:gd name="connsiteY6" fmla="*/ 2438400 h 2758440"/>
              <a:gd name="connsiteX7" fmla="*/ 2395350 w 3045952"/>
              <a:gd name="connsiteY7" fmla="*/ 2758440 h 2758440"/>
              <a:gd name="connsiteX8" fmla="*/ 1724790 w 3045952"/>
              <a:gd name="connsiteY8" fmla="*/ 2613660 h 2758440"/>
              <a:gd name="connsiteX9" fmla="*/ 1073280 w 3045952"/>
              <a:gd name="connsiteY9" fmla="*/ 2514600 h 2758440"/>
              <a:gd name="connsiteX10" fmla="*/ 345570 w 3045952"/>
              <a:gd name="connsiteY10" fmla="*/ 2274570 h 2758440"/>
              <a:gd name="connsiteX11" fmla="*/ 21720 w 3045952"/>
              <a:gd name="connsiteY11" fmla="*/ 1497330 h 2758440"/>
              <a:gd name="connsiteX12" fmla="*/ 25530 w 3045952"/>
              <a:gd name="connsiteY12" fmla="*/ 541020 h 2758440"/>
              <a:gd name="connsiteX13" fmla="*/ 490350 w 3045952"/>
              <a:gd name="connsiteY13" fmla="*/ 0 h 2758440"/>
              <a:gd name="connsiteX14" fmla="*/ 1145670 w 3045952"/>
              <a:gd name="connsiteY14" fmla="*/ 198120 h 2758440"/>
              <a:gd name="connsiteX15" fmla="*/ 1553340 w 3045952"/>
              <a:gd name="connsiteY15" fmla="*/ 407670 h 2758440"/>
              <a:gd name="connsiteX0" fmla="*/ 1553340 w 3045952"/>
              <a:gd name="connsiteY0" fmla="*/ 407670 h 2758440"/>
              <a:gd name="connsiteX1" fmla="*/ 1858140 w 3045952"/>
              <a:gd name="connsiteY1" fmla="*/ 438150 h 2758440"/>
              <a:gd name="connsiteX2" fmla="*/ 2151510 w 3045952"/>
              <a:gd name="connsiteY2" fmla="*/ 335280 h 2758440"/>
              <a:gd name="connsiteX3" fmla="*/ 2441070 w 3045952"/>
              <a:gd name="connsiteY3" fmla="*/ 441960 h 2758440"/>
              <a:gd name="connsiteX4" fmla="*/ 2791590 w 3045952"/>
              <a:gd name="connsiteY4" fmla="*/ 937260 h 2758440"/>
              <a:gd name="connsiteX5" fmla="*/ 3035430 w 3045952"/>
              <a:gd name="connsiteY5" fmla="*/ 1962150 h 2758440"/>
              <a:gd name="connsiteX6" fmla="*/ 2951610 w 3045952"/>
              <a:gd name="connsiteY6" fmla="*/ 2438400 h 2758440"/>
              <a:gd name="connsiteX7" fmla="*/ 2395350 w 3045952"/>
              <a:gd name="connsiteY7" fmla="*/ 2758440 h 2758440"/>
              <a:gd name="connsiteX8" fmla="*/ 1724790 w 3045952"/>
              <a:gd name="connsiteY8" fmla="*/ 2613660 h 2758440"/>
              <a:gd name="connsiteX9" fmla="*/ 1073280 w 3045952"/>
              <a:gd name="connsiteY9" fmla="*/ 2514600 h 2758440"/>
              <a:gd name="connsiteX10" fmla="*/ 345570 w 3045952"/>
              <a:gd name="connsiteY10" fmla="*/ 2274570 h 2758440"/>
              <a:gd name="connsiteX11" fmla="*/ 21720 w 3045952"/>
              <a:gd name="connsiteY11" fmla="*/ 1497330 h 2758440"/>
              <a:gd name="connsiteX12" fmla="*/ 25530 w 3045952"/>
              <a:gd name="connsiteY12" fmla="*/ 541020 h 2758440"/>
              <a:gd name="connsiteX13" fmla="*/ 490350 w 3045952"/>
              <a:gd name="connsiteY13" fmla="*/ 0 h 2758440"/>
              <a:gd name="connsiteX14" fmla="*/ 1145670 w 3045952"/>
              <a:gd name="connsiteY14" fmla="*/ 198120 h 2758440"/>
              <a:gd name="connsiteX15" fmla="*/ 1553340 w 3045952"/>
              <a:gd name="connsiteY15" fmla="*/ 407670 h 2758440"/>
              <a:gd name="connsiteX0" fmla="*/ 1558361 w 3050973"/>
              <a:gd name="connsiteY0" fmla="*/ 407670 h 2758440"/>
              <a:gd name="connsiteX1" fmla="*/ 1863161 w 3050973"/>
              <a:gd name="connsiteY1" fmla="*/ 438150 h 2758440"/>
              <a:gd name="connsiteX2" fmla="*/ 2156531 w 3050973"/>
              <a:gd name="connsiteY2" fmla="*/ 335280 h 2758440"/>
              <a:gd name="connsiteX3" fmla="*/ 2446091 w 3050973"/>
              <a:gd name="connsiteY3" fmla="*/ 441960 h 2758440"/>
              <a:gd name="connsiteX4" fmla="*/ 2796611 w 3050973"/>
              <a:gd name="connsiteY4" fmla="*/ 937260 h 2758440"/>
              <a:gd name="connsiteX5" fmla="*/ 3040451 w 3050973"/>
              <a:gd name="connsiteY5" fmla="*/ 1962150 h 2758440"/>
              <a:gd name="connsiteX6" fmla="*/ 2956631 w 3050973"/>
              <a:gd name="connsiteY6" fmla="*/ 2438400 h 2758440"/>
              <a:gd name="connsiteX7" fmla="*/ 2400371 w 3050973"/>
              <a:gd name="connsiteY7" fmla="*/ 2758440 h 2758440"/>
              <a:gd name="connsiteX8" fmla="*/ 1729811 w 3050973"/>
              <a:gd name="connsiteY8" fmla="*/ 2613660 h 2758440"/>
              <a:gd name="connsiteX9" fmla="*/ 1078301 w 3050973"/>
              <a:gd name="connsiteY9" fmla="*/ 2514600 h 2758440"/>
              <a:gd name="connsiteX10" fmla="*/ 350591 w 3050973"/>
              <a:gd name="connsiteY10" fmla="*/ 2274570 h 2758440"/>
              <a:gd name="connsiteX11" fmla="*/ 26741 w 3050973"/>
              <a:gd name="connsiteY11" fmla="*/ 1497330 h 2758440"/>
              <a:gd name="connsiteX12" fmla="*/ 30551 w 3050973"/>
              <a:gd name="connsiteY12" fmla="*/ 541020 h 2758440"/>
              <a:gd name="connsiteX13" fmla="*/ 495371 w 3050973"/>
              <a:gd name="connsiteY13" fmla="*/ 0 h 2758440"/>
              <a:gd name="connsiteX14" fmla="*/ 1150691 w 3050973"/>
              <a:gd name="connsiteY14" fmla="*/ 198120 h 2758440"/>
              <a:gd name="connsiteX15" fmla="*/ 1558361 w 3050973"/>
              <a:gd name="connsiteY15" fmla="*/ 407670 h 2758440"/>
              <a:gd name="connsiteX0" fmla="*/ 1558361 w 3050973"/>
              <a:gd name="connsiteY0" fmla="*/ 407670 h 2758440"/>
              <a:gd name="connsiteX1" fmla="*/ 1863161 w 3050973"/>
              <a:gd name="connsiteY1" fmla="*/ 438150 h 2758440"/>
              <a:gd name="connsiteX2" fmla="*/ 2156531 w 3050973"/>
              <a:gd name="connsiteY2" fmla="*/ 335280 h 2758440"/>
              <a:gd name="connsiteX3" fmla="*/ 2446091 w 3050973"/>
              <a:gd name="connsiteY3" fmla="*/ 441960 h 2758440"/>
              <a:gd name="connsiteX4" fmla="*/ 2796611 w 3050973"/>
              <a:gd name="connsiteY4" fmla="*/ 937260 h 2758440"/>
              <a:gd name="connsiteX5" fmla="*/ 3040451 w 3050973"/>
              <a:gd name="connsiteY5" fmla="*/ 1962150 h 2758440"/>
              <a:gd name="connsiteX6" fmla="*/ 2956631 w 3050973"/>
              <a:gd name="connsiteY6" fmla="*/ 2438400 h 2758440"/>
              <a:gd name="connsiteX7" fmla="*/ 2400371 w 3050973"/>
              <a:gd name="connsiteY7" fmla="*/ 2758440 h 2758440"/>
              <a:gd name="connsiteX8" fmla="*/ 1729811 w 3050973"/>
              <a:gd name="connsiteY8" fmla="*/ 2613660 h 2758440"/>
              <a:gd name="connsiteX9" fmla="*/ 1078301 w 3050973"/>
              <a:gd name="connsiteY9" fmla="*/ 2514600 h 2758440"/>
              <a:gd name="connsiteX10" fmla="*/ 350591 w 3050973"/>
              <a:gd name="connsiteY10" fmla="*/ 2274570 h 2758440"/>
              <a:gd name="connsiteX11" fmla="*/ 26741 w 3050973"/>
              <a:gd name="connsiteY11" fmla="*/ 1497330 h 2758440"/>
              <a:gd name="connsiteX12" fmla="*/ 30551 w 3050973"/>
              <a:gd name="connsiteY12" fmla="*/ 541020 h 2758440"/>
              <a:gd name="connsiteX13" fmla="*/ 495371 w 3050973"/>
              <a:gd name="connsiteY13" fmla="*/ 0 h 2758440"/>
              <a:gd name="connsiteX14" fmla="*/ 1150691 w 3050973"/>
              <a:gd name="connsiteY14" fmla="*/ 198120 h 2758440"/>
              <a:gd name="connsiteX15" fmla="*/ 1558361 w 3050973"/>
              <a:gd name="connsiteY15" fmla="*/ 407670 h 2758440"/>
              <a:gd name="connsiteX0" fmla="*/ 1558361 w 3050973"/>
              <a:gd name="connsiteY0" fmla="*/ 407670 h 2758440"/>
              <a:gd name="connsiteX1" fmla="*/ 1863161 w 3050973"/>
              <a:gd name="connsiteY1" fmla="*/ 438150 h 2758440"/>
              <a:gd name="connsiteX2" fmla="*/ 2156531 w 3050973"/>
              <a:gd name="connsiteY2" fmla="*/ 335280 h 2758440"/>
              <a:gd name="connsiteX3" fmla="*/ 2446091 w 3050973"/>
              <a:gd name="connsiteY3" fmla="*/ 441960 h 2758440"/>
              <a:gd name="connsiteX4" fmla="*/ 2796611 w 3050973"/>
              <a:gd name="connsiteY4" fmla="*/ 937260 h 2758440"/>
              <a:gd name="connsiteX5" fmla="*/ 3040451 w 3050973"/>
              <a:gd name="connsiteY5" fmla="*/ 1962150 h 2758440"/>
              <a:gd name="connsiteX6" fmla="*/ 2956631 w 3050973"/>
              <a:gd name="connsiteY6" fmla="*/ 2438400 h 2758440"/>
              <a:gd name="connsiteX7" fmla="*/ 2400371 w 3050973"/>
              <a:gd name="connsiteY7" fmla="*/ 2758440 h 2758440"/>
              <a:gd name="connsiteX8" fmla="*/ 1729811 w 3050973"/>
              <a:gd name="connsiteY8" fmla="*/ 2613660 h 2758440"/>
              <a:gd name="connsiteX9" fmla="*/ 1078301 w 3050973"/>
              <a:gd name="connsiteY9" fmla="*/ 2514600 h 2758440"/>
              <a:gd name="connsiteX10" fmla="*/ 350591 w 3050973"/>
              <a:gd name="connsiteY10" fmla="*/ 2274570 h 2758440"/>
              <a:gd name="connsiteX11" fmla="*/ 26741 w 3050973"/>
              <a:gd name="connsiteY11" fmla="*/ 1497330 h 2758440"/>
              <a:gd name="connsiteX12" fmla="*/ 30551 w 3050973"/>
              <a:gd name="connsiteY12" fmla="*/ 541020 h 2758440"/>
              <a:gd name="connsiteX13" fmla="*/ 495371 w 3050973"/>
              <a:gd name="connsiteY13" fmla="*/ 0 h 2758440"/>
              <a:gd name="connsiteX14" fmla="*/ 1150691 w 3050973"/>
              <a:gd name="connsiteY14" fmla="*/ 198120 h 2758440"/>
              <a:gd name="connsiteX15" fmla="*/ 1558361 w 3050973"/>
              <a:gd name="connsiteY15" fmla="*/ 407670 h 2758440"/>
              <a:gd name="connsiteX0" fmla="*/ 1558361 w 3050973"/>
              <a:gd name="connsiteY0" fmla="*/ 407705 h 2758475"/>
              <a:gd name="connsiteX1" fmla="*/ 1863161 w 3050973"/>
              <a:gd name="connsiteY1" fmla="*/ 438185 h 2758475"/>
              <a:gd name="connsiteX2" fmla="*/ 2156531 w 3050973"/>
              <a:gd name="connsiteY2" fmla="*/ 335315 h 2758475"/>
              <a:gd name="connsiteX3" fmla="*/ 2446091 w 3050973"/>
              <a:gd name="connsiteY3" fmla="*/ 441995 h 2758475"/>
              <a:gd name="connsiteX4" fmla="*/ 2796611 w 3050973"/>
              <a:gd name="connsiteY4" fmla="*/ 937295 h 2758475"/>
              <a:gd name="connsiteX5" fmla="*/ 3040451 w 3050973"/>
              <a:gd name="connsiteY5" fmla="*/ 1962185 h 2758475"/>
              <a:gd name="connsiteX6" fmla="*/ 2956631 w 3050973"/>
              <a:gd name="connsiteY6" fmla="*/ 2438435 h 2758475"/>
              <a:gd name="connsiteX7" fmla="*/ 2400371 w 3050973"/>
              <a:gd name="connsiteY7" fmla="*/ 2758475 h 2758475"/>
              <a:gd name="connsiteX8" fmla="*/ 1729811 w 3050973"/>
              <a:gd name="connsiteY8" fmla="*/ 2613695 h 2758475"/>
              <a:gd name="connsiteX9" fmla="*/ 1078301 w 3050973"/>
              <a:gd name="connsiteY9" fmla="*/ 2514635 h 2758475"/>
              <a:gd name="connsiteX10" fmla="*/ 350591 w 3050973"/>
              <a:gd name="connsiteY10" fmla="*/ 2274605 h 2758475"/>
              <a:gd name="connsiteX11" fmla="*/ 26741 w 3050973"/>
              <a:gd name="connsiteY11" fmla="*/ 1497365 h 2758475"/>
              <a:gd name="connsiteX12" fmla="*/ 30551 w 3050973"/>
              <a:gd name="connsiteY12" fmla="*/ 541055 h 2758475"/>
              <a:gd name="connsiteX13" fmla="*/ 495371 w 3050973"/>
              <a:gd name="connsiteY13" fmla="*/ 35 h 2758475"/>
              <a:gd name="connsiteX14" fmla="*/ 1150691 w 3050973"/>
              <a:gd name="connsiteY14" fmla="*/ 198155 h 2758475"/>
              <a:gd name="connsiteX15" fmla="*/ 1558361 w 3050973"/>
              <a:gd name="connsiteY15" fmla="*/ 407705 h 2758475"/>
              <a:gd name="connsiteX0" fmla="*/ 1558361 w 3050973"/>
              <a:gd name="connsiteY0" fmla="*/ 416823 h 2767593"/>
              <a:gd name="connsiteX1" fmla="*/ 1863161 w 3050973"/>
              <a:gd name="connsiteY1" fmla="*/ 447303 h 2767593"/>
              <a:gd name="connsiteX2" fmla="*/ 2156531 w 3050973"/>
              <a:gd name="connsiteY2" fmla="*/ 344433 h 2767593"/>
              <a:gd name="connsiteX3" fmla="*/ 2446091 w 3050973"/>
              <a:gd name="connsiteY3" fmla="*/ 451113 h 2767593"/>
              <a:gd name="connsiteX4" fmla="*/ 2796611 w 3050973"/>
              <a:gd name="connsiteY4" fmla="*/ 946413 h 2767593"/>
              <a:gd name="connsiteX5" fmla="*/ 3040451 w 3050973"/>
              <a:gd name="connsiteY5" fmla="*/ 1971303 h 2767593"/>
              <a:gd name="connsiteX6" fmla="*/ 2956631 w 3050973"/>
              <a:gd name="connsiteY6" fmla="*/ 2447553 h 2767593"/>
              <a:gd name="connsiteX7" fmla="*/ 2400371 w 3050973"/>
              <a:gd name="connsiteY7" fmla="*/ 2767593 h 2767593"/>
              <a:gd name="connsiteX8" fmla="*/ 1729811 w 3050973"/>
              <a:gd name="connsiteY8" fmla="*/ 2622813 h 2767593"/>
              <a:gd name="connsiteX9" fmla="*/ 1078301 w 3050973"/>
              <a:gd name="connsiteY9" fmla="*/ 2523753 h 2767593"/>
              <a:gd name="connsiteX10" fmla="*/ 350591 w 3050973"/>
              <a:gd name="connsiteY10" fmla="*/ 2283723 h 2767593"/>
              <a:gd name="connsiteX11" fmla="*/ 26741 w 3050973"/>
              <a:gd name="connsiteY11" fmla="*/ 1506483 h 2767593"/>
              <a:gd name="connsiteX12" fmla="*/ 30551 w 3050973"/>
              <a:gd name="connsiteY12" fmla="*/ 550173 h 2767593"/>
              <a:gd name="connsiteX13" fmla="*/ 495371 w 3050973"/>
              <a:gd name="connsiteY13" fmla="*/ 9153 h 2767593"/>
              <a:gd name="connsiteX14" fmla="*/ 1150691 w 3050973"/>
              <a:gd name="connsiteY14" fmla="*/ 207273 h 2767593"/>
              <a:gd name="connsiteX15" fmla="*/ 1558361 w 3050973"/>
              <a:gd name="connsiteY15" fmla="*/ 416823 h 2767593"/>
              <a:gd name="connsiteX0" fmla="*/ 1558361 w 3050973"/>
              <a:gd name="connsiteY0" fmla="*/ 417451 h 2768221"/>
              <a:gd name="connsiteX1" fmla="*/ 1863161 w 3050973"/>
              <a:gd name="connsiteY1" fmla="*/ 447931 h 2768221"/>
              <a:gd name="connsiteX2" fmla="*/ 2156531 w 3050973"/>
              <a:gd name="connsiteY2" fmla="*/ 345061 h 2768221"/>
              <a:gd name="connsiteX3" fmla="*/ 2446091 w 3050973"/>
              <a:gd name="connsiteY3" fmla="*/ 451741 h 2768221"/>
              <a:gd name="connsiteX4" fmla="*/ 2796611 w 3050973"/>
              <a:gd name="connsiteY4" fmla="*/ 947041 h 2768221"/>
              <a:gd name="connsiteX5" fmla="*/ 3040451 w 3050973"/>
              <a:gd name="connsiteY5" fmla="*/ 1971931 h 2768221"/>
              <a:gd name="connsiteX6" fmla="*/ 2956631 w 3050973"/>
              <a:gd name="connsiteY6" fmla="*/ 2448181 h 2768221"/>
              <a:gd name="connsiteX7" fmla="*/ 2400371 w 3050973"/>
              <a:gd name="connsiteY7" fmla="*/ 2768221 h 2768221"/>
              <a:gd name="connsiteX8" fmla="*/ 1729811 w 3050973"/>
              <a:gd name="connsiteY8" fmla="*/ 2623441 h 2768221"/>
              <a:gd name="connsiteX9" fmla="*/ 1078301 w 3050973"/>
              <a:gd name="connsiteY9" fmla="*/ 2524381 h 2768221"/>
              <a:gd name="connsiteX10" fmla="*/ 350591 w 3050973"/>
              <a:gd name="connsiteY10" fmla="*/ 2284351 h 2768221"/>
              <a:gd name="connsiteX11" fmla="*/ 26741 w 3050973"/>
              <a:gd name="connsiteY11" fmla="*/ 1507111 h 2768221"/>
              <a:gd name="connsiteX12" fmla="*/ 30551 w 3050973"/>
              <a:gd name="connsiteY12" fmla="*/ 550801 h 2768221"/>
              <a:gd name="connsiteX13" fmla="*/ 495371 w 3050973"/>
              <a:gd name="connsiteY13" fmla="*/ 9781 h 2768221"/>
              <a:gd name="connsiteX14" fmla="*/ 1150691 w 3050973"/>
              <a:gd name="connsiteY14" fmla="*/ 207901 h 2768221"/>
              <a:gd name="connsiteX15" fmla="*/ 1558361 w 3050973"/>
              <a:gd name="connsiteY15" fmla="*/ 417451 h 2768221"/>
              <a:gd name="connsiteX0" fmla="*/ 1558361 w 3050973"/>
              <a:gd name="connsiteY0" fmla="*/ 417451 h 2768221"/>
              <a:gd name="connsiteX1" fmla="*/ 1863161 w 3050973"/>
              <a:gd name="connsiteY1" fmla="*/ 447931 h 2768221"/>
              <a:gd name="connsiteX2" fmla="*/ 2156531 w 3050973"/>
              <a:gd name="connsiteY2" fmla="*/ 345061 h 2768221"/>
              <a:gd name="connsiteX3" fmla="*/ 2446091 w 3050973"/>
              <a:gd name="connsiteY3" fmla="*/ 451741 h 2768221"/>
              <a:gd name="connsiteX4" fmla="*/ 2796611 w 3050973"/>
              <a:gd name="connsiteY4" fmla="*/ 947041 h 2768221"/>
              <a:gd name="connsiteX5" fmla="*/ 3040451 w 3050973"/>
              <a:gd name="connsiteY5" fmla="*/ 1971931 h 2768221"/>
              <a:gd name="connsiteX6" fmla="*/ 2956631 w 3050973"/>
              <a:gd name="connsiteY6" fmla="*/ 2448181 h 2768221"/>
              <a:gd name="connsiteX7" fmla="*/ 2400371 w 3050973"/>
              <a:gd name="connsiteY7" fmla="*/ 2768221 h 2768221"/>
              <a:gd name="connsiteX8" fmla="*/ 1729811 w 3050973"/>
              <a:gd name="connsiteY8" fmla="*/ 2623441 h 2768221"/>
              <a:gd name="connsiteX9" fmla="*/ 1078301 w 3050973"/>
              <a:gd name="connsiteY9" fmla="*/ 2524381 h 2768221"/>
              <a:gd name="connsiteX10" fmla="*/ 350591 w 3050973"/>
              <a:gd name="connsiteY10" fmla="*/ 2284351 h 2768221"/>
              <a:gd name="connsiteX11" fmla="*/ 26741 w 3050973"/>
              <a:gd name="connsiteY11" fmla="*/ 1507111 h 2768221"/>
              <a:gd name="connsiteX12" fmla="*/ 30551 w 3050973"/>
              <a:gd name="connsiteY12" fmla="*/ 550801 h 2768221"/>
              <a:gd name="connsiteX13" fmla="*/ 495371 w 3050973"/>
              <a:gd name="connsiteY13" fmla="*/ 9781 h 2768221"/>
              <a:gd name="connsiteX14" fmla="*/ 1150691 w 3050973"/>
              <a:gd name="connsiteY14" fmla="*/ 207901 h 2768221"/>
              <a:gd name="connsiteX15" fmla="*/ 1558361 w 3050973"/>
              <a:gd name="connsiteY15" fmla="*/ 417451 h 2768221"/>
              <a:gd name="connsiteX0" fmla="*/ 1568615 w 3061227"/>
              <a:gd name="connsiteY0" fmla="*/ 417451 h 2768221"/>
              <a:gd name="connsiteX1" fmla="*/ 1873415 w 3061227"/>
              <a:gd name="connsiteY1" fmla="*/ 447931 h 2768221"/>
              <a:gd name="connsiteX2" fmla="*/ 2166785 w 3061227"/>
              <a:gd name="connsiteY2" fmla="*/ 345061 h 2768221"/>
              <a:gd name="connsiteX3" fmla="*/ 2456345 w 3061227"/>
              <a:gd name="connsiteY3" fmla="*/ 451741 h 2768221"/>
              <a:gd name="connsiteX4" fmla="*/ 2806865 w 3061227"/>
              <a:gd name="connsiteY4" fmla="*/ 947041 h 2768221"/>
              <a:gd name="connsiteX5" fmla="*/ 3050705 w 3061227"/>
              <a:gd name="connsiteY5" fmla="*/ 1971931 h 2768221"/>
              <a:gd name="connsiteX6" fmla="*/ 2966885 w 3061227"/>
              <a:gd name="connsiteY6" fmla="*/ 2448181 h 2768221"/>
              <a:gd name="connsiteX7" fmla="*/ 2410625 w 3061227"/>
              <a:gd name="connsiteY7" fmla="*/ 2768221 h 2768221"/>
              <a:gd name="connsiteX8" fmla="*/ 1740065 w 3061227"/>
              <a:gd name="connsiteY8" fmla="*/ 2623441 h 2768221"/>
              <a:gd name="connsiteX9" fmla="*/ 1088555 w 3061227"/>
              <a:gd name="connsiteY9" fmla="*/ 2524381 h 2768221"/>
              <a:gd name="connsiteX10" fmla="*/ 360845 w 3061227"/>
              <a:gd name="connsiteY10" fmla="*/ 2284351 h 2768221"/>
              <a:gd name="connsiteX11" fmla="*/ 36995 w 3061227"/>
              <a:gd name="connsiteY11" fmla="*/ 1507111 h 2768221"/>
              <a:gd name="connsiteX12" fmla="*/ 40805 w 3061227"/>
              <a:gd name="connsiteY12" fmla="*/ 550801 h 2768221"/>
              <a:gd name="connsiteX13" fmla="*/ 505625 w 3061227"/>
              <a:gd name="connsiteY13" fmla="*/ 9781 h 2768221"/>
              <a:gd name="connsiteX14" fmla="*/ 1160945 w 3061227"/>
              <a:gd name="connsiteY14" fmla="*/ 207901 h 2768221"/>
              <a:gd name="connsiteX15" fmla="*/ 1568615 w 3061227"/>
              <a:gd name="connsiteY15" fmla="*/ 417451 h 2768221"/>
              <a:gd name="connsiteX0" fmla="*/ 1568615 w 3061227"/>
              <a:gd name="connsiteY0" fmla="*/ 417451 h 2768326"/>
              <a:gd name="connsiteX1" fmla="*/ 1873415 w 3061227"/>
              <a:gd name="connsiteY1" fmla="*/ 447931 h 2768326"/>
              <a:gd name="connsiteX2" fmla="*/ 2166785 w 3061227"/>
              <a:gd name="connsiteY2" fmla="*/ 345061 h 2768326"/>
              <a:gd name="connsiteX3" fmla="*/ 2456345 w 3061227"/>
              <a:gd name="connsiteY3" fmla="*/ 451741 h 2768326"/>
              <a:gd name="connsiteX4" fmla="*/ 2806865 w 3061227"/>
              <a:gd name="connsiteY4" fmla="*/ 947041 h 2768326"/>
              <a:gd name="connsiteX5" fmla="*/ 3050705 w 3061227"/>
              <a:gd name="connsiteY5" fmla="*/ 1971931 h 2768326"/>
              <a:gd name="connsiteX6" fmla="*/ 2966885 w 3061227"/>
              <a:gd name="connsiteY6" fmla="*/ 2448181 h 2768326"/>
              <a:gd name="connsiteX7" fmla="*/ 2410625 w 3061227"/>
              <a:gd name="connsiteY7" fmla="*/ 2768221 h 2768326"/>
              <a:gd name="connsiteX8" fmla="*/ 1740065 w 3061227"/>
              <a:gd name="connsiteY8" fmla="*/ 2623441 h 2768326"/>
              <a:gd name="connsiteX9" fmla="*/ 1088555 w 3061227"/>
              <a:gd name="connsiteY9" fmla="*/ 2524381 h 2768326"/>
              <a:gd name="connsiteX10" fmla="*/ 360845 w 3061227"/>
              <a:gd name="connsiteY10" fmla="*/ 2284351 h 2768326"/>
              <a:gd name="connsiteX11" fmla="*/ 36995 w 3061227"/>
              <a:gd name="connsiteY11" fmla="*/ 1507111 h 2768326"/>
              <a:gd name="connsiteX12" fmla="*/ 40805 w 3061227"/>
              <a:gd name="connsiteY12" fmla="*/ 550801 h 2768326"/>
              <a:gd name="connsiteX13" fmla="*/ 505625 w 3061227"/>
              <a:gd name="connsiteY13" fmla="*/ 9781 h 2768326"/>
              <a:gd name="connsiteX14" fmla="*/ 1160945 w 3061227"/>
              <a:gd name="connsiteY14" fmla="*/ 207901 h 2768326"/>
              <a:gd name="connsiteX15" fmla="*/ 1568615 w 3061227"/>
              <a:gd name="connsiteY15" fmla="*/ 417451 h 2768326"/>
              <a:gd name="connsiteX0" fmla="*/ 1568615 w 3061227"/>
              <a:gd name="connsiteY0" fmla="*/ 417451 h 2768326"/>
              <a:gd name="connsiteX1" fmla="*/ 1873415 w 3061227"/>
              <a:gd name="connsiteY1" fmla="*/ 447931 h 2768326"/>
              <a:gd name="connsiteX2" fmla="*/ 2166785 w 3061227"/>
              <a:gd name="connsiteY2" fmla="*/ 345061 h 2768326"/>
              <a:gd name="connsiteX3" fmla="*/ 2456345 w 3061227"/>
              <a:gd name="connsiteY3" fmla="*/ 451741 h 2768326"/>
              <a:gd name="connsiteX4" fmla="*/ 2806865 w 3061227"/>
              <a:gd name="connsiteY4" fmla="*/ 947041 h 2768326"/>
              <a:gd name="connsiteX5" fmla="*/ 3050705 w 3061227"/>
              <a:gd name="connsiteY5" fmla="*/ 1971931 h 2768326"/>
              <a:gd name="connsiteX6" fmla="*/ 2966885 w 3061227"/>
              <a:gd name="connsiteY6" fmla="*/ 2448181 h 2768326"/>
              <a:gd name="connsiteX7" fmla="*/ 2410625 w 3061227"/>
              <a:gd name="connsiteY7" fmla="*/ 2768221 h 2768326"/>
              <a:gd name="connsiteX8" fmla="*/ 1740065 w 3061227"/>
              <a:gd name="connsiteY8" fmla="*/ 2623441 h 2768326"/>
              <a:gd name="connsiteX9" fmla="*/ 1088555 w 3061227"/>
              <a:gd name="connsiteY9" fmla="*/ 2524381 h 2768326"/>
              <a:gd name="connsiteX10" fmla="*/ 360845 w 3061227"/>
              <a:gd name="connsiteY10" fmla="*/ 2284351 h 2768326"/>
              <a:gd name="connsiteX11" fmla="*/ 36995 w 3061227"/>
              <a:gd name="connsiteY11" fmla="*/ 1507111 h 2768326"/>
              <a:gd name="connsiteX12" fmla="*/ 40805 w 3061227"/>
              <a:gd name="connsiteY12" fmla="*/ 550801 h 2768326"/>
              <a:gd name="connsiteX13" fmla="*/ 505625 w 3061227"/>
              <a:gd name="connsiteY13" fmla="*/ 9781 h 2768326"/>
              <a:gd name="connsiteX14" fmla="*/ 1160945 w 3061227"/>
              <a:gd name="connsiteY14" fmla="*/ 207901 h 2768326"/>
              <a:gd name="connsiteX15" fmla="*/ 1568615 w 3061227"/>
              <a:gd name="connsiteY15" fmla="*/ 417451 h 2768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61227" h="2768326">
                <a:moveTo>
                  <a:pt x="1568615" y="417451"/>
                </a:moveTo>
                <a:cubicBezTo>
                  <a:pt x="1676565" y="442851"/>
                  <a:pt x="1757845" y="445391"/>
                  <a:pt x="1873415" y="447931"/>
                </a:cubicBezTo>
                <a:cubicBezTo>
                  <a:pt x="1980095" y="423801"/>
                  <a:pt x="2075345" y="361571"/>
                  <a:pt x="2166785" y="345061"/>
                </a:cubicBezTo>
                <a:cubicBezTo>
                  <a:pt x="2281085" y="327281"/>
                  <a:pt x="2364905" y="355221"/>
                  <a:pt x="2456345" y="451741"/>
                </a:cubicBezTo>
                <a:cubicBezTo>
                  <a:pt x="2608745" y="620651"/>
                  <a:pt x="2753525" y="778131"/>
                  <a:pt x="2806865" y="947041"/>
                </a:cubicBezTo>
                <a:cubicBezTo>
                  <a:pt x="2913545" y="1307721"/>
                  <a:pt x="2997365" y="1630301"/>
                  <a:pt x="3050705" y="1971931"/>
                </a:cubicBezTo>
                <a:cubicBezTo>
                  <a:pt x="3081185" y="2145921"/>
                  <a:pt x="3043085" y="2316101"/>
                  <a:pt x="2966885" y="2448181"/>
                </a:cubicBezTo>
                <a:cubicBezTo>
                  <a:pt x="2827185" y="2596771"/>
                  <a:pt x="2678595" y="2721231"/>
                  <a:pt x="2410625" y="2768221"/>
                </a:cubicBezTo>
                <a:cubicBezTo>
                  <a:pt x="2155355" y="2772031"/>
                  <a:pt x="1963585" y="2671701"/>
                  <a:pt x="1740065" y="2623441"/>
                </a:cubicBezTo>
                <a:cubicBezTo>
                  <a:pt x="1539405" y="2591691"/>
                  <a:pt x="1403515" y="2525651"/>
                  <a:pt x="1088555" y="2524381"/>
                </a:cubicBezTo>
                <a:cubicBezTo>
                  <a:pt x="837095" y="2500251"/>
                  <a:pt x="562775" y="2426591"/>
                  <a:pt x="360845" y="2284351"/>
                </a:cubicBezTo>
                <a:cubicBezTo>
                  <a:pt x="130975" y="2109091"/>
                  <a:pt x="103035" y="1789051"/>
                  <a:pt x="36995" y="1507111"/>
                </a:cubicBezTo>
                <a:cubicBezTo>
                  <a:pt x="-1105" y="1189611"/>
                  <a:pt x="-23965" y="872111"/>
                  <a:pt x="40805" y="550801"/>
                </a:cubicBezTo>
                <a:cubicBezTo>
                  <a:pt x="157645" y="287911"/>
                  <a:pt x="274485" y="108841"/>
                  <a:pt x="505625" y="9781"/>
                </a:cubicBezTo>
                <a:cubicBezTo>
                  <a:pt x="781215" y="-42289"/>
                  <a:pt x="957745" y="126621"/>
                  <a:pt x="1160945" y="207901"/>
                </a:cubicBezTo>
                <a:cubicBezTo>
                  <a:pt x="1293025" y="296801"/>
                  <a:pt x="1432725" y="347601"/>
                  <a:pt x="1568615" y="417451"/>
                </a:cubicBezTo>
                <a:close/>
              </a:path>
            </a:pathLst>
          </a:custGeom>
          <a:solidFill>
            <a:srgbClr val="07CE5C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B6F544-D7EF-83FF-D447-772A22E2A74F}"/>
              </a:ext>
            </a:extLst>
          </p:cNvPr>
          <p:cNvSpPr txBox="1"/>
          <p:nvPr/>
        </p:nvSpPr>
        <p:spPr>
          <a:xfrm>
            <a:off x="4971718" y="1371600"/>
            <a:ext cx="2248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8BB19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Contact</a:t>
            </a: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1ACA6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2C5488-3129-51A6-F689-6B160E1F1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23970" y="1281273"/>
            <a:ext cx="7816260" cy="32877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523854-0483-EA68-A47C-FD1207A59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6883" y="-533400"/>
            <a:ext cx="9734973" cy="5816493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7238F11-244C-1EEA-C010-F90CE36F5A0F}"/>
              </a:ext>
            </a:extLst>
          </p:cNvPr>
          <p:cNvSpPr/>
          <p:nvPr/>
        </p:nvSpPr>
        <p:spPr>
          <a:xfrm>
            <a:off x="3499846" y="2396468"/>
            <a:ext cx="2510397" cy="3693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A5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Name: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77A2D3F-82B2-CE47-EFAE-1400F752122C}"/>
              </a:ext>
            </a:extLst>
          </p:cNvPr>
          <p:cNvSpPr/>
          <p:nvPr/>
        </p:nvSpPr>
        <p:spPr>
          <a:xfrm>
            <a:off x="6138303" y="2396468"/>
            <a:ext cx="2510397" cy="3693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A5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Email: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15F0537-9C8B-1105-E2E6-7240099C00F5}"/>
              </a:ext>
            </a:extLst>
          </p:cNvPr>
          <p:cNvSpPr/>
          <p:nvPr/>
        </p:nvSpPr>
        <p:spPr>
          <a:xfrm>
            <a:off x="3543300" y="2971800"/>
            <a:ext cx="5148854" cy="1619241"/>
          </a:xfrm>
          <a:prstGeom prst="roundRect">
            <a:avLst>
              <a:gd name="adj" fmla="val 11478"/>
            </a:avLst>
          </a:prstGeom>
          <a:solidFill>
            <a:schemeClr val="bg1"/>
          </a:solidFill>
          <a:ln w="28575">
            <a:solidFill>
              <a:srgbClr val="A5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FA4467-A4BD-1682-2ABE-C83EC5EB0A8C}"/>
              </a:ext>
            </a:extLst>
          </p:cNvPr>
          <p:cNvSpPr txBox="1"/>
          <p:nvPr/>
        </p:nvSpPr>
        <p:spPr>
          <a:xfrm>
            <a:off x="3586754" y="3080496"/>
            <a:ext cx="137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Massage: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E5990DB-36FD-9C25-D66B-7F823E98ABD3}"/>
              </a:ext>
            </a:extLst>
          </p:cNvPr>
          <p:cNvSpPr/>
          <p:nvPr/>
        </p:nvSpPr>
        <p:spPr>
          <a:xfrm>
            <a:off x="2614273" y="93720"/>
            <a:ext cx="6488215" cy="612738"/>
          </a:xfrm>
          <a:prstGeom prst="roundRect">
            <a:avLst>
              <a:gd name="adj" fmla="val 50000"/>
            </a:avLst>
          </a:prstGeom>
          <a:solidFill>
            <a:srgbClr val="D9E2CF">
              <a:alpha val="63000"/>
            </a:srgbClr>
          </a:solidFill>
          <a:ln>
            <a:noFill/>
          </a:ln>
          <a:effectLst>
            <a:outerShdw blurRad="88900" dist="88900" dir="48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2F1E49-323E-F669-228E-A67BB86ACF94}"/>
              </a:ext>
            </a:extLst>
          </p:cNvPr>
          <p:cNvSpPr/>
          <p:nvPr/>
        </p:nvSpPr>
        <p:spPr>
          <a:xfrm>
            <a:off x="378470" y="132644"/>
            <a:ext cx="459730" cy="459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90C45BF-55E3-E328-72D1-88272AE18DE8}"/>
              </a:ext>
            </a:extLst>
          </p:cNvPr>
          <p:cNvSpPr/>
          <p:nvPr/>
        </p:nvSpPr>
        <p:spPr>
          <a:xfrm>
            <a:off x="7696200" y="76200"/>
            <a:ext cx="1406288" cy="630258"/>
          </a:xfrm>
          <a:prstGeom prst="roundRect">
            <a:avLst>
              <a:gd name="adj" fmla="val 50000"/>
            </a:avLst>
          </a:prstGeom>
          <a:solidFill>
            <a:srgbClr val="8BB1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58E271-D7D0-8DCE-8689-B873F892BACB}"/>
              </a:ext>
            </a:extLst>
          </p:cNvPr>
          <p:cNvSpPr txBox="1"/>
          <p:nvPr/>
        </p:nvSpPr>
        <p:spPr>
          <a:xfrm>
            <a:off x="838200" y="132644"/>
            <a:ext cx="1166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LOGO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CB4174-A1E6-92B8-F6C8-DFEFA340D551}"/>
              </a:ext>
            </a:extLst>
          </p:cNvPr>
          <p:cNvSpPr txBox="1"/>
          <p:nvPr/>
        </p:nvSpPr>
        <p:spPr>
          <a:xfrm>
            <a:off x="2907074" y="209490"/>
            <a:ext cx="822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/>
              <a:t>Home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32FE43-4F4D-AB1E-C00A-2B5B48034AAB}"/>
              </a:ext>
            </a:extLst>
          </p:cNvPr>
          <p:cNvSpPr txBox="1"/>
          <p:nvPr/>
        </p:nvSpPr>
        <p:spPr>
          <a:xfrm>
            <a:off x="7851544" y="209490"/>
            <a:ext cx="1140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/>
              <a:t>About us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593AE0-8665-DE51-58D0-9F9F168AB763}"/>
              </a:ext>
            </a:extLst>
          </p:cNvPr>
          <p:cNvSpPr txBox="1"/>
          <p:nvPr/>
        </p:nvSpPr>
        <p:spPr>
          <a:xfrm>
            <a:off x="6248400" y="209490"/>
            <a:ext cx="917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Course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B6C729-29E1-5769-2049-78CB7C7FC162}"/>
              </a:ext>
            </a:extLst>
          </p:cNvPr>
          <p:cNvSpPr txBox="1"/>
          <p:nvPr/>
        </p:nvSpPr>
        <p:spPr>
          <a:xfrm>
            <a:off x="4495800" y="209490"/>
            <a:ext cx="9848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/>
              <a:t>Explore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FC48335-8A1D-A420-FEF0-DED37016D1D5}"/>
              </a:ext>
            </a:extLst>
          </p:cNvPr>
          <p:cNvSpPr/>
          <p:nvPr/>
        </p:nvSpPr>
        <p:spPr>
          <a:xfrm>
            <a:off x="10134600" y="97922"/>
            <a:ext cx="1600200" cy="511678"/>
          </a:xfrm>
          <a:prstGeom prst="roundRect">
            <a:avLst>
              <a:gd name="adj" fmla="val 50000"/>
            </a:avLst>
          </a:prstGeom>
          <a:solidFill>
            <a:srgbClr val="D9E2CF"/>
          </a:solidFill>
          <a:ln>
            <a:noFill/>
          </a:ln>
          <a:effectLst>
            <a:outerShdw blurRad="88900" dist="88900" dir="48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 Started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94B944A-A8E4-53C2-CE63-5F2E5FA60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7638" y="-5272124"/>
            <a:ext cx="12192000" cy="398145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C2F155D-DCE5-2454-6717-BE3F5996B526}"/>
              </a:ext>
            </a:extLst>
          </p:cNvPr>
          <p:cNvSpPr/>
          <p:nvPr/>
        </p:nvSpPr>
        <p:spPr>
          <a:xfrm>
            <a:off x="3543300" y="4782389"/>
            <a:ext cx="1714500" cy="450718"/>
          </a:xfrm>
          <a:prstGeom prst="roundRect">
            <a:avLst>
              <a:gd name="adj" fmla="val 50000"/>
            </a:avLst>
          </a:prstGeom>
          <a:solidFill>
            <a:srgbClr val="F3F2E0"/>
          </a:solidFill>
          <a:ln>
            <a:noFill/>
          </a:ln>
          <a:effectLst>
            <a:outerShdw blurRad="127000" dist="38100" sx="104000" sy="104000" algn="ctr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SEND</a:t>
            </a:r>
          </a:p>
        </p:txBody>
      </p:sp>
    </p:spTree>
    <p:extLst>
      <p:ext uri="{BB962C8B-B14F-4D97-AF65-F5344CB8AC3E}">
        <p14:creationId xmlns:p14="http://schemas.microsoft.com/office/powerpoint/2010/main" val="1070514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3122AFD-72F5-0E96-0CF7-7A95354A6BFA}"/>
              </a:ext>
            </a:extLst>
          </p:cNvPr>
          <p:cNvSpPr/>
          <p:nvPr/>
        </p:nvSpPr>
        <p:spPr>
          <a:xfrm>
            <a:off x="3437791" y="7848600"/>
            <a:ext cx="3352801" cy="3032002"/>
          </a:xfrm>
          <a:custGeom>
            <a:avLst/>
            <a:gdLst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3078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49830 w 2971800"/>
              <a:gd name="connsiteY3" fmla="*/ 38100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478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478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478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04950 w 2971800"/>
              <a:gd name="connsiteY0" fmla="*/ 392430 h 2743200"/>
              <a:gd name="connsiteX1" fmla="*/ 18478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04950 w 2971800"/>
              <a:gd name="connsiteY15" fmla="*/ 392430 h 2743200"/>
              <a:gd name="connsiteX0" fmla="*/ 1504950 w 2971800"/>
              <a:gd name="connsiteY0" fmla="*/ 392430 h 2743200"/>
              <a:gd name="connsiteX1" fmla="*/ 18478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04950 w 2971800"/>
              <a:gd name="connsiteY15" fmla="*/ 392430 h 2743200"/>
              <a:gd name="connsiteX0" fmla="*/ 1504950 w 2971800"/>
              <a:gd name="connsiteY0" fmla="*/ 392430 h 2743200"/>
              <a:gd name="connsiteX1" fmla="*/ 18097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04950 w 2971800"/>
              <a:gd name="connsiteY15" fmla="*/ 392430 h 2743200"/>
              <a:gd name="connsiteX0" fmla="*/ 1504950 w 3006090"/>
              <a:gd name="connsiteY0" fmla="*/ 392430 h 2743200"/>
              <a:gd name="connsiteX1" fmla="*/ 1809750 w 3006090"/>
              <a:gd name="connsiteY1" fmla="*/ 422910 h 2743200"/>
              <a:gd name="connsiteX2" fmla="*/ 2103120 w 3006090"/>
              <a:gd name="connsiteY2" fmla="*/ 320040 h 2743200"/>
              <a:gd name="connsiteX3" fmla="*/ 2400300 w 3006090"/>
              <a:gd name="connsiteY3" fmla="*/ 403860 h 2743200"/>
              <a:gd name="connsiteX4" fmla="*/ 2743200 w 3006090"/>
              <a:gd name="connsiteY4" fmla="*/ 922020 h 2743200"/>
              <a:gd name="connsiteX5" fmla="*/ 3006090 w 3006090"/>
              <a:gd name="connsiteY5" fmla="*/ 1946910 h 2743200"/>
              <a:gd name="connsiteX6" fmla="*/ 2903220 w 3006090"/>
              <a:gd name="connsiteY6" fmla="*/ 2423160 h 2743200"/>
              <a:gd name="connsiteX7" fmla="*/ 2346960 w 3006090"/>
              <a:gd name="connsiteY7" fmla="*/ 2743200 h 2743200"/>
              <a:gd name="connsiteX8" fmla="*/ 1676400 w 3006090"/>
              <a:gd name="connsiteY8" fmla="*/ 2598420 h 2743200"/>
              <a:gd name="connsiteX9" fmla="*/ 1074420 w 3006090"/>
              <a:gd name="connsiteY9" fmla="*/ 2468880 h 2743200"/>
              <a:gd name="connsiteX10" fmla="*/ 350520 w 3006090"/>
              <a:gd name="connsiteY10" fmla="*/ 2232660 h 2743200"/>
              <a:gd name="connsiteX11" fmla="*/ 7620 w 3006090"/>
              <a:gd name="connsiteY11" fmla="*/ 1485900 h 2743200"/>
              <a:gd name="connsiteX12" fmla="*/ 0 w 3006090"/>
              <a:gd name="connsiteY12" fmla="*/ 525780 h 2743200"/>
              <a:gd name="connsiteX13" fmla="*/ 441960 w 3006090"/>
              <a:gd name="connsiteY13" fmla="*/ 0 h 2743200"/>
              <a:gd name="connsiteX14" fmla="*/ 1097280 w 3006090"/>
              <a:gd name="connsiteY14" fmla="*/ 182880 h 2743200"/>
              <a:gd name="connsiteX15" fmla="*/ 1504950 w 3006090"/>
              <a:gd name="connsiteY15" fmla="*/ 392430 h 2743200"/>
              <a:gd name="connsiteX0" fmla="*/ 1504950 w 3006090"/>
              <a:gd name="connsiteY0" fmla="*/ 392430 h 2743200"/>
              <a:gd name="connsiteX1" fmla="*/ 1809750 w 3006090"/>
              <a:gd name="connsiteY1" fmla="*/ 422910 h 2743200"/>
              <a:gd name="connsiteX2" fmla="*/ 2103120 w 3006090"/>
              <a:gd name="connsiteY2" fmla="*/ 320040 h 2743200"/>
              <a:gd name="connsiteX3" fmla="*/ 2400300 w 3006090"/>
              <a:gd name="connsiteY3" fmla="*/ 403860 h 2743200"/>
              <a:gd name="connsiteX4" fmla="*/ 2743200 w 3006090"/>
              <a:gd name="connsiteY4" fmla="*/ 922020 h 2743200"/>
              <a:gd name="connsiteX5" fmla="*/ 3006090 w 3006090"/>
              <a:gd name="connsiteY5" fmla="*/ 1946910 h 2743200"/>
              <a:gd name="connsiteX6" fmla="*/ 2903220 w 3006090"/>
              <a:gd name="connsiteY6" fmla="*/ 2423160 h 2743200"/>
              <a:gd name="connsiteX7" fmla="*/ 2346960 w 3006090"/>
              <a:gd name="connsiteY7" fmla="*/ 2743200 h 2743200"/>
              <a:gd name="connsiteX8" fmla="*/ 1676400 w 3006090"/>
              <a:gd name="connsiteY8" fmla="*/ 2598420 h 2743200"/>
              <a:gd name="connsiteX9" fmla="*/ 1074420 w 3006090"/>
              <a:gd name="connsiteY9" fmla="*/ 2468880 h 2743200"/>
              <a:gd name="connsiteX10" fmla="*/ 350520 w 3006090"/>
              <a:gd name="connsiteY10" fmla="*/ 2232660 h 2743200"/>
              <a:gd name="connsiteX11" fmla="*/ 7620 w 3006090"/>
              <a:gd name="connsiteY11" fmla="*/ 1485900 h 2743200"/>
              <a:gd name="connsiteX12" fmla="*/ 0 w 3006090"/>
              <a:gd name="connsiteY12" fmla="*/ 525780 h 2743200"/>
              <a:gd name="connsiteX13" fmla="*/ 441960 w 3006090"/>
              <a:gd name="connsiteY13" fmla="*/ 0 h 2743200"/>
              <a:gd name="connsiteX14" fmla="*/ 1097280 w 3006090"/>
              <a:gd name="connsiteY14" fmla="*/ 182880 h 2743200"/>
              <a:gd name="connsiteX15" fmla="*/ 1504950 w 3006090"/>
              <a:gd name="connsiteY15" fmla="*/ 392430 h 2743200"/>
              <a:gd name="connsiteX0" fmla="*/ 1504950 w 3006090"/>
              <a:gd name="connsiteY0" fmla="*/ 392430 h 2743200"/>
              <a:gd name="connsiteX1" fmla="*/ 1809750 w 3006090"/>
              <a:gd name="connsiteY1" fmla="*/ 422910 h 2743200"/>
              <a:gd name="connsiteX2" fmla="*/ 2103120 w 3006090"/>
              <a:gd name="connsiteY2" fmla="*/ 320040 h 2743200"/>
              <a:gd name="connsiteX3" fmla="*/ 2400300 w 3006090"/>
              <a:gd name="connsiteY3" fmla="*/ 403860 h 2743200"/>
              <a:gd name="connsiteX4" fmla="*/ 2743200 w 3006090"/>
              <a:gd name="connsiteY4" fmla="*/ 922020 h 2743200"/>
              <a:gd name="connsiteX5" fmla="*/ 3006090 w 3006090"/>
              <a:gd name="connsiteY5" fmla="*/ 1946910 h 2743200"/>
              <a:gd name="connsiteX6" fmla="*/ 2903220 w 3006090"/>
              <a:gd name="connsiteY6" fmla="*/ 2423160 h 2743200"/>
              <a:gd name="connsiteX7" fmla="*/ 2346960 w 3006090"/>
              <a:gd name="connsiteY7" fmla="*/ 2743200 h 2743200"/>
              <a:gd name="connsiteX8" fmla="*/ 1676400 w 3006090"/>
              <a:gd name="connsiteY8" fmla="*/ 2598420 h 2743200"/>
              <a:gd name="connsiteX9" fmla="*/ 1074420 w 3006090"/>
              <a:gd name="connsiteY9" fmla="*/ 2468880 h 2743200"/>
              <a:gd name="connsiteX10" fmla="*/ 350520 w 3006090"/>
              <a:gd name="connsiteY10" fmla="*/ 2232660 h 2743200"/>
              <a:gd name="connsiteX11" fmla="*/ 7620 w 3006090"/>
              <a:gd name="connsiteY11" fmla="*/ 1485900 h 2743200"/>
              <a:gd name="connsiteX12" fmla="*/ 0 w 3006090"/>
              <a:gd name="connsiteY12" fmla="*/ 525780 h 2743200"/>
              <a:gd name="connsiteX13" fmla="*/ 441960 w 3006090"/>
              <a:gd name="connsiteY13" fmla="*/ 0 h 2743200"/>
              <a:gd name="connsiteX14" fmla="*/ 1097280 w 3006090"/>
              <a:gd name="connsiteY14" fmla="*/ 182880 h 2743200"/>
              <a:gd name="connsiteX15" fmla="*/ 1504950 w 3006090"/>
              <a:gd name="connsiteY15" fmla="*/ 392430 h 2743200"/>
              <a:gd name="connsiteX0" fmla="*/ 1504950 w 3006090"/>
              <a:gd name="connsiteY0" fmla="*/ 392430 h 2743200"/>
              <a:gd name="connsiteX1" fmla="*/ 1809750 w 3006090"/>
              <a:gd name="connsiteY1" fmla="*/ 422910 h 2743200"/>
              <a:gd name="connsiteX2" fmla="*/ 2103120 w 3006090"/>
              <a:gd name="connsiteY2" fmla="*/ 320040 h 2743200"/>
              <a:gd name="connsiteX3" fmla="*/ 2400300 w 3006090"/>
              <a:gd name="connsiteY3" fmla="*/ 403860 h 2743200"/>
              <a:gd name="connsiteX4" fmla="*/ 2743200 w 3006090"/>
              <a:gd name="connsiteY4" fmla="*/ 922020 h 2743200"/>
              <a:gd name="connsiteX5" fmla="*/ 3006090 w 3006090"/>
              <a:gd name="connsiteY5" fmla="*/ 1946910 h 2743200"/>
              <a:gd name="connsiteX6" fmla="*/ 2903220 w 3006090"/>
              <a:gd name="connsiteY6" fmla="*/ 2423160 h 2743200"/>
              <a:gd name="connsiteX7" fmla="*/ 2346960 w 3006090"/>
              <a:gd name="connsiteY7" fmla="*/ 2743200 h 2743200"/>
              <a:gd name="connsiteX8" fmla="*/ 1676400 w 3006090"/>
              <a:gd name="connsiteY8" fmla="*/ 2598420 h 2743200"/>
              <a:gd name="connsiteX9" fmla="*/ 1074420 w 3006090"/>
              <a:gd name="connsiteY9" fmla="*/ 2468880 h 2743200"/>
              <a:gd name="connsiteX10" fmla="*/ 350520 w 3006090"/>
              <a:gd name="connsiteY10" fmla="*/ 2232660 h 2743200"/>
              <a:gd name="connsiteX11" fmla="*/ 7620 w 3006090"/>
              <a:gd name="connsiteY11" fmla="*/ 1485900 h 2743200"/>
              <a:gd name="connsiteX12" fmla="*/ 0 w 3006090"/>
              <a:gd name="connsiteY12" fmla="*/ 525780 h 2743200"/>
              <a:gd name="connsiteX13" fmla="*/ 441960 w 3006090"/>
              <a:gd name="connsiteY13" fmla="*/ 0 h 2743200"/>
              <a:gd name="connsiteX14" fmla="*/ 1097280 w 3006090"/>
              <a:gd name="connsiteY14" fmla="*/ 182880 h 2743200"/>
              <a:gd name="connsiteX15" fmla="*/ 1504950 w 300609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400300 w 2987040"/>
              <a:gd name="connsiteY3" fmla="*/ 40386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400300 w 2987040"/>
              <a:gd name="connsiteY3" fmla="*/ 40386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400300 w 2987040"/>
              <a:gd name="connsiteY3" fmla="*/ 40386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66800 w 2987040"/>
              <a:gd name="connsiteY9" fmla="*/ 251079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20040 w 2987040"/>
              <a:gd name="connsiteY10" fmla="*/ 225171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20040 w 2987040"/>
              <a:gd name="connsiteY10" fmla="*/ 225171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20040 w 2987040"/>
              <a:gd name="connsiteY10" fmla="*/ 225171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20040 w 2987040"/>
              <a:gd name="connsiteY10" fmla="*/ 225171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20040 w 2987040"/>
              <a:gd name="connsiteY10" fmla="*/ 225171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297180 w 2987040"/>
              <a:gd name="connsiteY10" fmla="*/ 225933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297180 w 2987040"/>
              <a:gd name="connsiteY10" fmla="*/ 225933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297180 w 2987040"/>
              <a:gd name="connsiteY10" fmla="*/ 225933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16380 w 2998470"/>
              <a:gd name="connsiteY0" fmla="*/ 392430 h 2743200"/>
              <a:gd name="connsiteX1" fmla="*/ 1821180 w 2998470"/>
              <a:gd name="connsiteY1" fmla="*/ 422910 h 2743200"/>
              <a:gd name="connsiteX2" fmla="*/ 2114550 w 2998470"/>
              <a:gd name="connsiteY2" fmla="*/ 320040 h 2743200"/>
              <a:gd name="connsiteX3" fmla="*/ 2404110 w 2998470"/>
              <a:gd name="connsiteY3" fmla="*/ 426720 h 2743200"/>
              <a:gd name="connsiteX4" fmla="*/ 2754630 w 2998470"/>
              <a:gd name="connsiteY4" fmla="*/ 922020 h 2743200"/>
              <a:gd name="connsiteX5" fmla="*/ 2998470 w 2998470"/>
              <a:gd name="connsiteY5" fmla="*/ 1946910 h 2743200"/>
              <a:gd name="connsiteX6" fmla="*/ 2914650 w 2998470"/>
              <a:gd name="connsiteY6" fmla="*/ 2423160 h 2743200"/>
              <a:gd name="connsiteX7" fmla="*/ 2358390 w 2998470"/>
              <a:gd name="connsiteY7" fmla="*/ 2743200 h 2743200"/>
              <a:gd name="connsiteX8" fmla="*/ 1687830 w 2998470"/>
              <a:gd name="connsiteY8" fmla="*/ 2598420 h 2743200"/>
              <a:gd name="connsiteX9" fmla="*/ 1036320 w 2998470"/>
              <a:gd name="connsiteY9" fmla="*/ 2499360 h 2743200"/>
              <a:gd name="connsiteX10" fmla="*/ 308610 w 2998470"/>
              <a:gd name="connsiteY10" fmla="*/ 2259330 h 2743200"/>
              <a:gd name="connsiteX11" fmla="*/ 0 w 2998470"/>
              <a:gd name="connsiteY11" fmla="*/ 1478280 h 2743200"/>
              <a:gd name="connsiteX12" fmla="*/ 11430 w 2998470"/>
              <a:gd name="connsiteY12" fmla="*/ 525780 h 2743200"/>
              <a:gd name="connsiteX13" fmla="*/ 453390 w 2998470"/>
              <a:gd name="connsiteY13" fmla="*/ 0 h 2743200"/>
              <a:gd name="connsiteX14" fmla="*/ 1108710 w 2998470"/>
              <a:gd name="connsiteY14" fmla="*/ 182880 h 2743200"/>
              <a:gd name="connsiteX15" fmla="*/ 1516380 w 2998470"/>
              <a:gd name="connsiteY15" fmla="*/ 392430 h 2743200"/>
              <a:gd name="connsiteX0" fmla="*/ 1546576 w 3028666"/>
              <a:gd name="connsiteY0" fmla="*/ 392430 h 2743200"/>
              <a:gd name="connsiteX1" fmla="*/ 1851376 w 3028666"/>
              <a:gd name="connsiteY1" fmla="*/ 422910 h 2743200"/>
              <a:gd name="connsiteX2" fmla="*/ 2144746 w 3028666"/>
              <a:gd name="connsiteY2" fmla="*/ 320040 h 2743200"/>
              <a:gd name="connsiteX3" fmla="*/ 2434306 w 3028666"/>
              <a:gd name="connsiteY3" fmla="*/ 426720 h 2743200"/>
              <a:gd name="connsiteX4" fmla="*/ 2784826 w 3028666"/>
              <a:gd name="connsiteY4" fmla="*/ 922020 h 2743200"/>
              <a:gd name="connsiteX5" fmla="*/ 3028666 w 3028666"/>
              <a:gd name="connsiteY5" fmla="*/ 1946910 h 2743200"/>
              <a:gd name="connsiteX6" fmla="*/ 2944846 w 3028666"/>
              <a:gd name="connsiteY6" fmla="*/ 2423160 h 2743200"/>
              <a:gd name="connsiteX7" fmla="*/ 2388586 w 3028666"/>
              <a:gd name="connsiteY7" fmla="*/ 2743200 h 2743200"/>
              <a:gd name="connsiteX8" fmla="*/ 1718026 w 3028666"/>
              <a:gd name="connsiteY8" fmla="*/ 2598420 h 2743200"/>
              <a:gd name="connsiteX9" fmla="*/ 1066516 w 3028666"/>
              <a:gd name="connsiteY9" fmla="*/ 2499360 h 2743200"/>
              <a:gd name="connsiteX10" fmla="*/ 338806 w 3028666"/>
              <a:gd name="connsiteY10" fmla="*/ 2259330 h 2743200"/>
              <a:gd name="connsiteX11" fmla="*/ 30196 w 3028666"/>
              <a:gd name="connsiteY11" fmla="*/ 1478280 h 2743200"/>
              <a:gd name="connsiteX12" fmla="*/ 41626 w 3028666"/>
              <a:gd name="connsiteY12" fmla="*/ 525780 h 2743200"/>
              <a:gd name="connsiteX13" fmla="*/ 483586 w 3028666"/>
              <a:gd name="connsiteY13" fmla="*/ 0 h 2743200"/>
              <a:gd name="connsiteX14" fmla="*/ 1138906 w 3028666"/>
              <a:gd name="connsiteY14" fmla="*/ 182880 h 2743200"/>
              <a:gd name="connsiteX15" fmla="*/ 1546576 w 3028666"/>
              <a:gd name="connsiteY15" fmla="*/ 392430 h 2743200"/>
              <a:gd name="connsiteX0" fmla="*/ 1552824 w 3034914"/>
              <a:gd name="connsiteY0" fmla="*/ 392430 h 2743200"/>
              <a:gd name="connsiteX1" fmla="*/ 1857624 w 3034914"/>
              <a:gd name="connsiteY1" fmla="*/ 422910 h 2743200"/>
              <a:gd name="connsiteX2" fmla="*/ 2150994 w 3034914"/>
              <a:gd name="connsiteY2" fmla="*/ 320040 h 2743200"/>
              <a:gd name="connsiteX3" fmla="*/ 2440554 w 3034914"/>
              <a:gd name="connsiteY3" fmla="*/ 426720 h 2743200"/>
              <a:gd name="connsiteX4" fmla="*/ 2791074 w 3034914"/>
              <a:gd name="connsiteY4" fmla="*/ 922020 h 2743200"/>
              <a:gd name="connsiteX5" fmla="*/ 3034914 w 3034914"/>
              <a:gd name="connsiteY5" fmla="*/ 1946910 h 2743200"/>
              <a:gd name="connsiteX6" fmla="*/ 2951094 w 3034914"/>
              <a:gd name="connsiteY6" fmla="*/ 2423160 h 2743200"/>
              <a:gd name="connsiteX7" fmla="*/ 2394834 w 3034914"/>
              <a:gd name="connsiteY7" fmla="*/ 2743200 h 2743200"/>
              <a:gd name="connsiteX8" fmla="*/ 1724274 w 3034914"/>
              <a:gd name="connsiteY8" fmla="*/ 2598420 h 2743200"/>
              <a:gd name="connsiteX9" fmla="*/ 1072764 w 3034914"/>
              <a:gd name="connsiteY9" fmla="*/ 2499360 h 2743200"/>
              <a:gd name="connsiteX10" fmla="*/ 345054 w 3034914"/>
              <a:gd name="connsiteY10" fmla="*/ 2259330 h 2743200"/>
              <a:gd name="connsiteX11" fmla="*/ 36444 w 3034914"/>
              <a:gd name="connsiteY11" fmla="*/ 1478280 h 2743200"/>
              <a:gd name="connsiteX12" fmla="*/ 25014 w 3034914"/>
              <a:gd name="connsiteY12" fmla="*/ 525780 h 2743200"/>
              <a:gd name="connsiteX13" fmla="*/ 489834 w 3034914"/>
              <a:gd name="connsiteY13" fmla="*/ 0 h 2743200"/>
              <a:gd name="connsiteX14" fmla="*/ 1145154 w 3034914"/>
              <a:gd name="connsiteY14" fmla="*/ 182880 h 2743200"/>
              <a:gd name="connsiteX15" fmla="*/ 1552824 w 3034914"/>
              <a:gd name="connsiteY15" fmla="*/ 392430 h 2743200"/>
              <a:gd name="connsiteX0" fmla="*/ 1558475 w 3040565"/>
              <a:gd name="connsiteY0" fmla="*/ 392430 h 2743200"/>
              <a:gd name="connsiteX1" fmla="*/ 1863275 w 3040565"/>
              <a:gd name="connsiteY1" fmla="*/ 422910 h 2743200"/>
              <a:gd name="connsiteX2" fmla="*/ 2156645 w 3040565"/>
              <a:gd name="connsiteY2" fmla="*/ 320040 h 2743200"/>
              <a:gd name="connsiteX3" fmla="*/ 2446205 w 3040565"/>
              <a:gd name="connsiteY3" fmla="*/ 426720 h 2743200"/>
              <a:gd name="connsiteX4" fmla="*/ 2796725 w 3040565"/>
              <a:gd name="connsiteY4" fmla="*/ 922020 h 2743200"/>
              <a:gd name="connsiteX5" fmla="*/ 3040565 w 3040565"/>
              <a:gd name="connsiteY5" fmla="*/ 1946910 h 2743200"/>
              <a:gd name="connsiteX6" fmla="*/ 2956745 w 3040565"/>
              <a:gd name="connsiteY6" fmla="*/ 2423160 h 2743200"/>
              <a:gd name="connsiteX7" fmla="*/ 2400485 w 3040565"/>
              <a:gd name="connsiteY7" fmla="*/ 2743200 h 2743200"/>
              <a:gd name="connsiteX8" fmla="*/ 1729925 w 3040565"/>
              <a:gd name="connsiteY8" fmla="*/ 2598420 h 2743200"/>
              <a:gd name="connsiteX9" fmla="*/ 1078415 w 3040565"/>
              <a:gd name="connsiteY9" fmla="*/ 2499360 h 2743200"/>
              <a:gd name="connsiteX10" fmla="*/ 350705 w 3040565"/>
              <a:gd name="connsiteY10" fmla="*/ 2259330 h 2743200"/>
              <a:gd name="connsiteX11" fmla="*/ 42095 w 3040565"/>
              <a:gd name="connsiteY11" fmla="*/ 1478280 h 2743200"/>
              <a:gd name="connsiteX12" fmla="*/ 30665 w 3040565"/>
              <a:gd name="connsiteY12" fmla="*/ 525780 h 2743200"/>
              <a:gd name="connsiteX13" fmla="*/ 495485 w 3040565"/>
              <a:gd name="connsiteY13" fmla="*/ 0 h 2743200"/>
              <a:gd name="connsiteX14" fmla="*/ 1150805 w 3040565"/>
              <a:gd name="connsiteY14" fmla="*/ 182880 h 2743200"/>
              <a:gd name="connsiteX15" fmla="*/ 1558475 w 3040565"/>
              <a:gd name="connsiteY15" fmla="*/ 392430 h 2743200"/>
              <a:gd name="connsiteX0" fmla="*/ 1558475 w 3040565"/>
              <a:gd name="connsiteY0" fmla="*/ 392430 h 2743200"/>
              <a:gd name="connsiteX1" fmla="*/ 1863275 w 3040565"/>
              <a:gd name="connsiteY1" fmla="*/ 422910 h 2743200"/>
              <a:gd name="connsiteX2" fmla="*/ 2156645 w 3040565"/>
              <a:gd name="connsiteY2" fmla="*/ 320040 h 2743200"/>
              <a:gd name="connsiteX3" fmla="*/ 2446205 w 3040565"/>
              <a:gd name="connsiteY3" fmla="*/ 426720 h 2743200"/>
              <a:gd name="connsiteX4" fmla="*/ 2796725 w 3040565"/>
              <a:gd name="connsiteY4" fmla="*/ 922020 h 2743200"/>
              <a:gd name="connsiteX5" fmla="*/ 3040565 w 3040565"/>
              <a:gd name="connsiteY5" fmla="*/ 1946910 h 2743200"/>
              <a:gd name="connsiteX6" fmla="*/ 2956745 w 3040565"/>
              <a:gd name="connsiteY6" fmla="*/ 2423160 h 2743200"/>
              <a:gd name="connsiteX7" fmla="*/ 2400485 w 3040565"/>
              <a:gd name="connsiteY7" fmla="*/ 2743200 h 2743200"/>
              <a:gd name="connsiteX8" fmla="*/ 1729925 w 3040565"/>
              <a:gd name="connsiteY8" fmla="*/ 2598420 h 2743200"/>
              <a:gd name="connsiteX9" fmla="*/ 1078415 w 3040565"/>
              <a:gd name="connsiteY9" fmla="*/ 2499360 h 2743200"/>
              <a:gd name="connsiteX10" fmla="*/ 350705 w 3040565"/>
              <a:gd name="connsiteY10" fmla="*/ 2259330 h 2743200"/>
              <a:gd name="connsiteX11" fmla="*/ 42095 w 3040565"/>
              <a:gd name="connsiteY11" fmla="*/ 1478280 h 2743200"/>
              <a:gd name="connsiteX12" fmla="*/ 30665 w 3040565"/>
              <a:gd name="connsiteY12" fmla="*/ 525780 h 2743200"/>
              <a:gd name="connsiteX13" fmla="*/ 495485 w 3040565"/>
              <a:gd name="connsiteY13" fmla="*/ 0 h 2743200"/>
              <a:gd name="connsiteX14" fmla="*/ 1150805 w 3040565"/>
              <a:gd name="connsiteY14" fmla="*/ 182880 h 2743200"/>
              <a:gd name="connsiteX15" fmla="*/ 1558475 w 3040565"/>
              <a:gd name="connsiteY15" fmla="*/ 392430 h 2743200"/>
              <a:gd name="connsiteX0" fmla="*/ 1558475 w 3040565"/>
              <a:gd name="connsiteY0" fmla="*/ 407670 h 2758440"/>
              <a:gd name="connsiteX1" fmla="*/ 1863275 w 3040565"/>
              <a:gd name="connsiteY1" fmla="*/ 438150 h 2758440"/>
              <a:gd name="connsiteX2" fmla="*/ 2156645 w 3040565"/>
              <a:gd name="connsiteY2" fmla="*/ 335280 h 2758440"/>
              <a:gd name="connsiteX3" fmla="*/ 2446205 w 3040565"/>
              <a:gd name="connsiteY3" fmla="*/ 441960 h 2758440"/>
              <a:gd name="connsiteX4" fmla="*/ 2796725 w 3040565"/>
              <a:gd name="connsiteY4" fmla="*/ 937260 h 2758440"/>
              <a:gd name="connsiteX5" fmla="*/ 3040565 w 3040565"/>
              <a:gd name="connsiteY5" fmla="*/ 1962150 h 2758440"/>
              <a:gd name="connsiteX6" fmla="*/ 2956745 w 3040565"/>
              <a:gd name="connsiteY6" fmla="*/ 2438400 h 2758440"/>
              <a:gd name="connsiteX7" fmla="*/ 2400485 w 3040565"/>
              <a:gd name="connsiteY7" fmla="*/ 2758440 h 2758440"/>
              <a:gd name="connsiteX8" fmla="*/ 1729925 w 3040565"/>
              <a:gd name="connsiteY8" fmla="*/ 2613660 h 2758440"/>
              <a:gd name="connsiteX9" fmla="*/ 1078415 w 3040565"/>
              <a:gd name="connsiteY9" fmla="*/ 2514600 h 2758440"/>
              <a:gd name="connsiteX10" fmla="*/ 350705 w 3040565"/>
              <a:gd name="connsiteY10" fmla="*/ 2274570 h 2758440"/>
              <a:gd name="connsiteX11" fmla="*/ 42095 w 3040565"/>
              <a:gd name="connsiteY11" fmla="*/ 1493520 h 2758440"/>
              <a:gd name="connsiteX12" fmla="*/ 30665 w 3040565"/>
              <a:gd name="connsiteY12" fmla="*/ 541020 h 2758440"/>
              <a:gd name="connsiteX13" fmla="*/ 495485 w 3040565"/>
              <a:gd name="connsiteY13" fmla="*/ 0 h 2758440"/>
              <a:gd name="connsiteX14" fmla="*/ 1150805 w 3040565"/>
              <a:gd name="connsiteY14" fmla="*/ 198120 h 2758440"/>
              <a:gd name="connsiteX15" fmla="*/ 1558475 w 3040565"/>
              <a:gd name="connsiteY15" fmla="*/ 407670 h 2758440"/>
              <a:gd name="connsiteX0" fmla="*/ 1558475 w 3040565"/>
              <a:gd name="connsiteY0" fmla="*/ 407670 h 2758440"/>
              <a:gd name="connsiteX1" fmla="*/ 1863275 w 3040565"/>
              <a:gd name="connsiteY1" fmla="*/ 438150 h 2758440"/>
              <a:gd name="connsiteX2" fmla="*/ 2156645 w 3040565"/>
              <a:gd name="connsiteY2" fmla="*/ 335280 h 2758440"/>
              <a:gd name="connsiteX3" fmla="*/ 2446205 w 3040565"/>
              <a:gd name="connsiteY3" fmla="*/ 441960 h 2758440"/>
              <a:gd name="connsiteX4" fmla="*/ 2796725 w 3040565"/>
              <a:gd name="connsiteY4" fmla="*/ 937260 h 2758440"/>
              <a:gd name="connsiteX5" fmla="*/ 3040565 w 3040565"/>
              <a:gd name="connsiteY5" fmla="*/ 1962150 h 2758440"/>
              <a:gd name="connsiteX6" fmla="*/ 2956745 w 3040565"/>
              <a:gd name="connsiteY6" fmla="*/ 2438400 h 2758440"/>
              <a:gd name="connsiteX7" fmla="*/ 2400485 w 3040565"/>
              <a:gd name="connsiteY7" fmla="*/ 2758440 h 2758440"/>
              <a:gd name="connsiteX8" fmla="*/ 1729925 w 3040565"/>
              <a:gd name="connsiteY8" fmla="*/ 2613660 h 2758440"/>
              <a:gd name="connsiteX9" fmla="*/ 1078415 w 3040565"/>
              <a:gd name="connsiteY9" fmla="*/ 2514600 h 2758440"/>
              <a:gd name="connsiteX10" fmla="*/ 350705 w 3040565"/>
              <a:gd name="connsiteY10" fmla="*/ 2274570 h 2758440"/>
              <a:gd name="connsiteX11" fmla="*/ 42095 w 3040565"/>
              <a:gd name="connsiteY11" fmla="*/ 1493520 h 2758440"/>
              <a:gd name="connsiteX12" fmla="*/ 30665 w 3040565"/>
              <a:gd name="connsiteY12" fmla="*/ 541020 h 2758440"/>
              <a:gd name="connsiteX13" fmla="*/ 495485 w 3040565"/>
              <a:gd name="connsiteY13" fmla="*/ 0 h 2758440"/>
              <a:gd name="connsiteX14" fmla="*/ 1150805 w 3040565"/>
              <a:gd name="connsiteY14" fmla="*/ 198120 h 2758440"/>
              <a:gd name="connsiteX15" fmla="*/ 1558475 w 3040565"/>
              <a:gd name="connsiteY15" fmla="*/ 407670 h 2758440"/>
              <a:gd name="connsiteX0" fmla="*/ 1558475 w 3040565"/>
              <a:gd name="connsiteY0" fmla="*/ 407670 h 2758440"/>
              <a:gd name="connsiteX1" fmla="*/ 1863275 w 3040565"/>
              <a:gd name="connsiteY1" fmla="*/ 438150 h 2758440"/>
              <a:gd name="connsiteX2" fmla="*/ 2156645 w 3040565"/>
              <a:gd name="connsiteY2" fmla="*/ 335280 h 2758440"/>
              <a:gd name="connsiteX3" fmla="*/ 2446205 w 3040565"/>
              <a:gd name="connsiteY3" fmla="*/ 441960 h 2758440"/>
              <a:gd name="connsiteX4" fmla="*/ 2796725 w 3040565"/>
              <a:gd name="connsiteY4" fmla="*/ 937260 h 2758440"/>
              <a:gd name="connsiteX5" fmla="*/ 3040565 w 3040565"/>
              <a:gd name="connsiteY5" fmla="*/ 1962150 h 2758440"/>
              <a:gd name="connsiteX6" fmla="*/ 2956745 w 3040565"/>
              <a:gd name="connsiteY6" fmla="*/ 2438400 h 2758440"/>
              <a:gd name="connsiteX7" fmla="*/ 2400485 w 3040565"/>
              <a:gd name="connsiteY7" fmla="*/ 2758440 h 2758440"/>
              <a:gd name="connsiteX8" fmla="*/ 1729925 w 3040565"/>
              <a:gd name="connsiteY8" fmla="*/ 2613660 h 2758440"/>
              <a:gd name="connsiteX9" fmla="*/ 1078415 w 3040565"/>
              <a:gd name="connsiteY9" fmla="*/ 2514600 h 2758440"/>
              <a:gd name="connsiteX10" fmla="*/ 350705 w 3040565"/>
              <a:gd name="connsiteY10" fmla="*/ 2274570 h 2758440"/>
              <a:gd name="connsiteX11" fmla="*/ 42095 w 3040565"/>
              <a:gd name="connsiteY11" fmla="*/ 1493520 h 2758440"/>
              <a:gd name="connsiteX12" fmla="*/ 30665 w 3040565"/>
              <a:gd name="connsiteY12" fmla="*/ 541020 h 2758440"/>
              <a:gd name="connsiteX13" fmla="*/ 495485 w 3040565"/>
              <a:gd name="connsiteY13" fmla="*/ 0 h 2758440"/>
              <a:gd name="connsiteX14" fmla="*/ 1150805 w 3040565"/>
              <a:gd name="connsiteY14" fmla="*/ 198120 h 2758440"/>
              <a:gd name="connsiteX15" fmla="*/ 1558475 w 3040565"/>
              <a:gd name="connsiteY15" fmla="*/ 407670 h 2758440"/>
              <a:gd name="connsiteX0" fmla="*/ 1558475 w 3041203"/>
              <a:gd name="connsiteY0" fmla="*/ 407670 h 2758440"/>
              <a:gd name="connsiteX1" fmla="*/ 1863275 w 3041203"/>
              <a:gd name="connsiteY1" fmla="*/ 438150 h 2758440"/>
              <a:gd name="connsiteX2" fmla="*/ 2156645 w 3041203"/>
              <a:gd name="connsiteY2" fmla="*/ 335280 h 2758440"/>
              <a:gd name="connsiteX3" fmla="*/ 2446205 w 3041203"/>
              <a:gd name="connsiteY3" fmla="*/ 441960 h 2758440"/>
              <a:gd name="connsiteX4" fmla="*/ 2796725 w 3041203"/>
              <a:gd name="connsiteY4" fmla="*/ 937260 h 2758440"/>
              <a:gd name="connsiteX5" fmla="*/ 3040565 w 3041203"/>
              <a:gd name="connsiteY5" fmla="*/ 1962150 h 2758440"/>
              <a:gd name="connsiteX6" fmla="*/ 2956745 w 3041203"/>
              <a:gd name="connsiteY6" fmla="*/ 2438400 h 2758440"/>
              <a:gd name="connsiteX7" fmla="*/ 2400485 w 3041203"/>
              <a:gd name="connsiteY7" fmla="*/ 2758440 h 2758440"/>
              <a:gd name="connsiteX8" fmla="*/ 1729925 w 3041203"/>
              <a:gd name="connsiteY8" fmla="*/ 2613660 h 2758440"/>
              <a:gd name="connsiteX9" fmla="*/ 1078415 w 3041203"/>
              <a:gd name="connsiteY9" fmla="*/ 2514600 h 2758440"/>
              <a:gd name="connsiteX10" fmla="*/ 350705 w 3041203"/>
              <a:gd name="connsiteY10" fmla="*/ 2274570 h 2758440"/>
              <a:gd name="connsiteX11" fmla="*/ 42095 w 3041203"/>
              <a:gd name="connsiteY11" fmla="*/ 1493520 h 2758440"/>
              <a:gd name="connsiteX12" fmla="*/ 30665 w 3041203"/>
              <a:gd name="connsiteY12" fmla="*/ 541020 h 2758440"/>
              <a:gd name="connsiteX13" fmla="*/ 495485 w 3041203"/>
              <a:gd name="connsiteY13" fmla="*/ 0 h 2758440"/>
              <a:gd name="connsiteX14" fmla="*/ 1150805 w 3041203"/>
              <a:gd name="connsiteY14" fmla="*/ 198120 h 2758440"/>
              <a:gd name="connsiteX15" fmla="*/ 1558475 w 3041203"/>
              <a:gd name="connsiteY15" fmla="*/ 407670 h 2758440"/>
              <a:gd name="connsiteX0" fmla="*/ 1558475 w 3051087"/>
              <a:gd name="connsiteY0" fmla="*/ 407670 h 2758440"/>
              <a:gd name="connsiteX1" fmla="*/ 1863275 w 3051087"/>
              <a:gd name="connsiteY1" fmla="*/ 438150 h 2758440"/>
              <a:gd name="connsiteX2" fmla="*/ 2156645 w 3051087"/>
              <a:gd name="connsiteY2" fmla="*/ 335280 h 2758440"/>
              <a:gd name="connsiteX3" fmla="*/ 2446205 w 3051087"/>
              <a:gd name="connsiteY3" fmla="*/ 441960 h 2758440"/>
              <a:gd name="connsiteX4" fmla="*/ 2796725 w 3051087"/>
              <a:gd name="connsiteY4" fmla="*/ 937260 h 2758440"/>
              <a:gd name="connsiteX5" fmla="*/ 3040565 w 3051087"/>
              <a:gd name="connsiteY5" fmla="*/ 1962150 h 2758440"/>
              <a:gd name="connsiteX6" fmla="*/ 2956745 w 3051087"/>
              <a:gd name="connsiteY6" fmla="*/ 2438400 h 2758440"/>
              <a:gd name="connsiteX7" fmla="*/ 2400485 w 3051087"/>
              <a:gd name="connsiteY7" fmla="*/ 2758440 h 2758440"/>
              <a:gd name="connsiteX8" fmla="*/ 1729925 w 3051087"/>
              <a:gd name="connsiteY8" fmla="*/ 2613660 h 2758440"/>
              <a:gd name="connsiteX9" fmla="*/ 1078415 w 3051087"/>
              <a:gd name="connsiteY9" fmla="*/ 2514600 h 2758440"/>
              <a:gd name="connsiteX10" fmla="*/ 350705 w 3051087"/>
              <a:gd name="connsiteY10" fmla="*/ 2274570 h 2758440"/>
              <a:gd name="connsiteX11" fmla="*/ 42095 w 3051087"/>
              <a:gd name="connsiteY11" fmla="*/ 1493520 h 2758440"/>
              <a:gd name="connsiteX12" fmla="*/ 30665 w 3051087"/>
              <a:gd name="connsiteY12" fmla="*/ 541020 h 2758440"/>
              <a:gd name="connsiteX13" fmla="*/ 495485 w 3051087"/>
              <a:gd name="connsiteY13" fmla="*/ 0 h 2758440"/>
              <a:gd name="connsiteX14" fmla="*/ 1150805 w 3051087"/>
              <a:gd name="connsiteY14" fmla="*/ 198120 h 2758440"/>
              <a:gd name="connsiteX15" fmla="*/ 1558475 w 3051087"/>
              <a:gd name="connsiteY15" fmla="*/ 407670 h 2758440"/>
              <a:gd name="connsiteX0" fmla="*/ 1568254 w 3060866"/>
              <a:gd name="connsiteY0" fmla="*/ 407670 h 2758440"/>
              <a:gd name="connsiteX1" fmla="*/ 1873054 w 3060866"/>
              <a:gd name="connsiteY1" fmla="*/ 438150 h 2758440"/>
              <a:gd name="connsiteX2" fmla="*/ 2166424 w 3060866"/>
              <a:gd name="connsiteY2" fmla="*/ 335280 h 2758440"/>
              <a:gd name="connsiteX3" fmla="*/ 2455984 w 3060866"/>
              <a:gd name="connsiteY3" fmla="*/ 441960 h 2758440"/>
              <a:gd name="connsiteX4" fmla="*/ 2806504 w 3060866"/>
              <a:gd name="connsiteY4" fmla="*/ 937260 h 2758440"/>
              <a:gd name="connsiteX5" fmla="*/ 3050344 w 3060866"/>
              <a:gd name="connsiteY5" fmla="*/ 1962150 h 2758440"/>
              <a:gd name="connsiteX6" fmla="*/ 2966524 w 3060866"/>
              <a:gd name="connsiteY6" fmla="*/ 2438400 h 2758440"/>
              <a:gd name="connsiteX7" fmla="*/ 2410264 w 3060866"/>
              <a:gd name="connsiteY7" fmla="*/ 2758440 h 2758440"/>
              <a:gd name="connsiteX8" fmla="*/ 1739704 w 3060866"/>
              <a:gd name="connsiteY8" fmla="*/ 2613660 h 2758440"/>
              <a:gd name="connsiteX9" fmla="*/ 1088194 w 3060866"/>
              <a:gd name="connsiteY9" fmla="*/ 2514600 h 2758440"/>
              <a:gd name="connsiteX10" fmla="*/ 360484 w 3060866"/>
              <a:gd name="connsiteY10" fmla="*/ 2274570 h 2758440"/>
              <a:gd name="connsiteX11" fmla="*/ 36634 w 3060866"/>
              <a:gd name="connsiteY11" fmla="*/ 1497330 h 2758440"/>
              <a:gd name="connsiteX12" fmla="*/ 40444 w 3060866"/>
              <a:gd name="connsiteY12" fmla="*/ 541020 h 2758440"/>
              <a:gd name="connsiteX13" fmla="*/ 505264 w 3060866"/>
              <a:gd name="connsiteY13" fmla="*/ 0 h 2758440"/>
              <a:gd name="connsiteX14" fmla="*/ 1160584 w 3060866"/>
              <a:gd name="connsiteY14" fmla="*/ 198120 h 2758440"/>
              <a:gd name="connsiteX15" fmla="*/ 1568254 w 3060866"/>
              <a:gd name="connsiteY15" fmla="*/ 407670 h 2758440"/>
              <a:gd name="connsiteX0" fmla="*/ 1553340 w 3045952"/>
              <a:gd name="connsiteY0" fmla="*/ 407670 h 2758440"/>
              <a:gd name="connsiteX1" fmla="*/ 1858140 w 3045952"/>
              <a:gd name="connsiteY1" fmla="*/ 438150 h 2758440"/>
              <a:gd name="connsiteX2" fmla="*/ 2151510 w 3045952"/>
              <a:gd name="connsiteY2" fmla="*/ 335280 h 2758440"/>
              <a:gd name="connsiteX3" fmla="*/ 2441070 w 3045952"/>
              <a:gd name="connsiteY3" fmla="*/ 441960 h 2758440"/>
              <a:gd name="connsiteX4" fmla="*/ 2791590 w 3045952"/>
              <a:gd name="connsiteY4" fmla="*/ 937260 h 2758440"/>
              <a:gd name="connsiteX5" fmla="*/ 3035430 w 3045952"/>
              <a:gd name="connsiteY5" fmla="*/ 1962150 h 2758440"/>
              <a:gd name="connsiteX6" fmla="*/ 2951610 w 3045952"/>
              <a:gd name="connsiteY6" fmla="*/ 2438400 h 2758440"/>
              <a:gd name="connsiteX7" fmla="*/ 2395350 w 3045952"/>
              <a:gd name="connsiteY7" fmla="*/ 2758440 h 2758440"/>
              <a:gd name="connsiteX8" fmla="*/ 1724790 w 3045952"/>
              <a:gd name="connsiteY8" fmla="*/ 2613660 h 2758440"/>
              <a:gd name="connsiteX9" fmla="*/ 1073280 w 3045952"/>
              <a:gd name="connsiteY9" fmla="*/ 2514600 h 2758440"/>
              <a:gd name="connsiteX10" fmla="*/ 345570 w 3045952"/>
              <a:gd name="connsiteY10" fmla="*/ 2274570 h 2758440"/>
              <a:gd name="connsiteX11" fmla="*/ 21720 w 3045952"/>
              <a:gd name="connsiteY11" fmla="*/ 1497330 h 2758440"/>
              <a:gd name="connsiteX12" fmla="*/ 25530 w 3045952"/>
              <a:gd name="connsiteY12" fmla="*/ 541020 h 2758440"/>
              <a:gd name="connsiteX13" fmla="*/ 490350 w 3045952"/>
              <a:gd name="connsiteY13" fmla="*/ 0 h 2758440"/>
              <a:gd name="connsiteX14" fmla="*/ 1145670 w 3045952"/>
              <a:gd name="connsiteY14" fmla="*/ 198120 h 2758440"/>
              <a:gd name="connsiteX15" fmla="*/ 1553340 w 3045952"/>
              <a:gd name="connsiteY15" fmla="*/ 407670 h 2758440"/>
              <a:gd name="connsiteX0" fmla="*/ 1553340 w 3045952"/>
              <a:gd name="connsiteY0" fmla="*/ 407670 h 2758440"/>
              <a:gd name="connsiteX1" fmla="*/ 1858140 w 3045952"/>
              <a:gd name="connsiteY1" fmla="*/ 438150 h 2758440"/>
              <a:gd name="connsiteX2" fmla="*/ 2151510 w 3045952"/>
              <a:gd name="connsiteY2" fmla="*/ 335280 h 2758440"/>
              <a:gd name="connsiteX3" fmla="*/ 2441070 w 3045952"/>
              <a:gd name="connsiteY3" fmla="*/ 441960 h 2758440"/>
              <a:gd name="connsiteX4" fmla="*/ 2791590 w 3045952"/>
              <a:gd name="connsiteY4" fmla="*/ 937260 h 2758440"/>
              <a:gd name="connsiteX5" fmla="*/ 3035430 w 3045952"/>
              <a:gd name="connsiteY5" fmla="*/ 1962150 h 2758440"/>
              <a:gd name="connsiteX6" fmla="*/ 2951610 w 3045952"/>
              <a:gd name="connsiteY6" fmla="*/ 2438400 h 2758440"/>
              <a:gd name="connsiteX7" fmla="*/ 2395350 w 3045952"/>
              <a:gd name="connsiteY7" fmla="*/ 2758440 h 2758440"/>
              <a:gd name="connsiteX8" fmla="*/ 1724790 w 3045952"/>
              <a:gd name="connsiteY8" fmla="*/ 2613660 h 2758440"/>
              <a:gd name="connsiteX9" fmla="*/ 1073280 w 3045952"/>
              <a:gd name="connsiteY9" fmla="*/ 2514600 h 2758440"/>
              <a:gd name="connsiteX10" fmla="*/ 345570 w 3045952"/>
              <a:gd name="connsiteY10" fmla="*/ 2274570 h 2758440"/>
              <a:gd name="connsiteX11" fmla="*/ 21720 w 3045952"/>
              <a:gd name="connsiteY11" fmla="*/ 1497330 h 2758440"/>
              <a:gd name="connsiteX12" fmla="*/ 25530 w 3045952"/>
              <a:gd name="connsiteY12" fmla="*/ 541020 h 2758440"/>
              <a:gd name="connsiteX13" fmla="*/ 490350 w 3045952"/>
              <a:gd name="connsiteY13" fmla="*/ 0 h 2758440"/>
              <a:gd name="connsiteX14" fmla="*/ 1145670 w 3045952"/>
              <a:gd name="connsiteY14" fmla="*/ 198120 h 2758440"/>
              <a:gd name="connsiteX15" fmla="*/ 1553340 w 3045952"/>
              <a:gd name="connsiteY15" fmla="*/ 407670 h 2758440"/>
              <a:gd name="connsiteX0" fmla="*/ 1558361 w 3050973"/>
              <a:gd name="connsiteY0" fmla="*/ 407670 h 2758440"/>
              <a:gd name="connsiteX1" fmla="*/ 1863161 w 3050973"/>
              <a:gd name="connsiteY1" fmla="*/ 438150 h 2758440"/>
              <a:gd name="connsiteX2" fmla="*/ 2156531 w 3050973"/>
              <a:gd name="connsiteY2" fmla="*/ 335280 h 2758440"/>
              <a:gd name="connsiteX3" fmla="*/ 2446091 w 3050973"/>
              <a:gd name="connsiteY3" fmla="*/ 441960 h 2758440"/>
              <a:gd name="connsiteX4" fmla="*/ 2796611 w 3050973"/>
              <a:gd name="connsiteY4" fmla="*/ 937260 h 2758440"/>
              <a:gd name="connsiteX5" fmla="*/ 3040451 w 3050973"/>
              <a:gd name="connsiteY5" fmla="*/ 1962150 h 2758440"/>
              <a:gd name="connsiteX6" fmla="*/ 2956631 w 3050973"/>
              <a:gd name="connsiteY6" fmla="*/ 2438400 h 2758440"/>
              <a:gd name="connsiteX7" fmla="*/ 2400371 w 3050973"/>
              <a:gd name="connsiteY7" fmla="*/ 2758440 h 2758440"/>
              <a:gd name="connsiteX8" fmla="*/ 1729811 w 3050973"/>
              <a:gd name="connsiteY8" fmla="*/ 2613660 h 2758440"/>
              <a:gd name="connsiteX9" fmla="*/ 1078301 w 3050973"/>
              <a:gd name="connsiteY9" fmla="*/ 2514600 h 2758440"/>
              <a:gd name="connsiteX10" fmla="*/ 350591 w 3050973"/>
              <a:gd name="connsiteY10" fmla="*/ 2274570 h 2758440"/>
              <a:gd name="connsiteX11" fmla="*/ 26741 w 3050973"/>
              <a:gd name="connsiteY11" fmla="*/ 1497330 h 2758440"/>
              <a:gd name="connsiteX12" fmla="*/ 30551 w 3050973"/>
              <a:gd name="connsiteY12" fmla="*/ 541020 h 2758440"/>
              <a:gd name="connsiteX13" fmla="*/ 495371 w 3050973"/>
              <a:gd name="connsiteY13" fmla="*/ 0 h 2758440"/>
              <a:gd name="connsiteX14" fmla="*/ 1150691 w 3050973"/>
              <a:gd name="connsiteY14" fmla="*/ 198120 h 2758440"/>
              <a:gd name="connsiteX15" fmla="*/ 1558361 w 3050973"/>
              <a:gd name="connsiteY15" fmla="*/ 407670 h 2758440"/>
              <a:gd name="connsiteX0" fmla="*/ 1558361 w 3050973"/>
              <a:gd name="connsiteY0" fmla="*/ 407670 h 2758440"/>
              <a:gd name="connsiteX1" fmla="*/ 1863161 w 3050973"/>
              <a:gd name="connsiteY1" fmla="*/ 438150 h 2758440"/>
              <a:gd name="connsiteX2" fmla="*/ 2156531 w 3050973"/>
              <a:gd name="connsiteY2" fmla="*/ 335280 h 2758440"/>
              <a:gd name="connsiteX3" fmla="*/ 2446091 w 3050973"/>
              <a:gd name="connsiteY3" fmla="*/ 441960 h 2758440"/>
              <a:gd name="connsiteX4" fmla="*/ 2796611 w 3050973"/>
              <a:gd name="connsiteY4" fmla="*/ 937260 h 2758440"/>
              <a:gd name="connsiteX5" fmla="*/ 3040451 w 3050973"/>
              <a:gd name="connsiteY5" fmla="*/ 1962150 h 2758440"/>
              <a:gd name="connsiteX6" fmla="*/ 2956631 w 3050973"/>
              <a:gd name="connsiteY6" fmla="*/ 2438400 h 2758440"/>
              <a:gd name="connsiteX7" fmla="*/ 2400371 w 3050973"/>
              <a:gd name="connsiteY7" fmla="*/ 2758440 h 2758440"/>
              <a:gd name="connsiteX8" fmla="*/ 1729811 w 3050973"/>
              <a:gd name="connsiteY8" fmla="*/ 2613660 h 2758440"/>
              <a:gd name="connsiteX9" fmla="*/ 1078301 w 3050973"/>
              <a:gd name="connsiteY9" fmla="*/ 2514600 h 2758440"/>
              <a:gd name="connsiteX10" fmla="*/ 350591 w 3050973"/>
              <a:gd name="connsiteY10" fmla="*/ 2274570 h 2758440"/>
              <a:gd name="connsiteX11" fmla="*/ 26741 w 3050973"/>
              <a:gd name="connsiteY11" fmla="*/ 1497330 h 2758440"/>
              <a:gd name="connsiteX12" fmla="*/ 30551 w 3050973"/>
              <a:gd name="connsiteY12" fmla="*/ 541020 h 2758440"/>
              <a:gd name="connsiteX13" fmla="*/ 495371 w 3050973"/>
              <a:gd name="connsiteY13" fmla="*/ 0 h 2758440"/>
              <a:gd name="connsiteX14" fmla="*/ 1150691 w 3050973"/>
              <a:gd name="connsiteY14" fmla="*/ 198120 h 2758440"/>
              <a:gd name="connsiteX15" fmla="*/ 1558361 w 3050973"/>
              <a:gd name="connsiteY15" fmla="*/ 407670 h 2758440"/>
              <a:gd name="connsiteX0" fmla="*/ 1558361 w 3050973"/>
              <a:gd name="connsiteY0" fmla="*/ 407670 h 2758440"/>
              <a:gd name="connsiteX1" fmla="*/ 1863161 w 3050973"/>
              <a:gd name="connsiteY1" fmla="*/ 438150 h 2758440"/>
              <a:gd name="connsiteX2" fmla="*/ 2156531 w 3050973"/>
              <a:gd name="connsiteY2" fmla="*/ 335280 h 2758440"/>
              <a:gd name="connsiteX3" fmla="*/ 2446091 w 3050973"/>
              <a:gd name="connsiteY3" fmla="*/ 441960 h 2758440"/>
              <a:gd name="connsiteX4" fmla="*/ 2796611 w 3050973"/>
              <a:gd name="connsiteY4" fmla="*/ 937260 h 2758440"/>
              <a:gd name="connsiteX5" fmla="*/ 3040451 w 3050973"/>
              <a:gd name="connsiteY5" fmla="*/ 1962150 h 2758440"/>
              <a:gd name="connsiteX6" fmla="*/ 2956631 w 3050973"/>
              <a:gd name="connsiteY6" fmla="*/ 2438400 h 2758440"/>
              <a:gd name="connsiteX7" fmla="*/ 2400371 w 3050973"/>
              <a:gd name="connsiteY7" fmla="*/ 2758440 h 2758440"/>
              <a:gd name="connsiteX8" fmla="*/ 1729811 w 3050973"/>
              <a:gd name="connsiteY8" fmla="*/ 2613660 h 2758440"/>
              <a:gd name="connsiteX9" fmla="*/ 1078301 w 3050973"/>
              <a:gd name="connsiteY9" fmla="*/ 2514600 h 2758440"/>
              <a:gd name="connsiteX10" fmla="*/ 350591 w 3050973"/>
              <a:gd name="connsiteY10" fmla="*/ 2274570 h 2758440"/>
              <a:gd name="connsiteX11" fmla="*/ 26741 w 3050973"/>
              <a:gd name="connsiteY11" fmla="*/ 1497330 h 2758440"/>
              <a:gd name="connsiteX12" fmla="*/ 30551 w 3050973"/>
              <a:gd name="connsiteY12" fmla="*/ 541020 h 2758440"/>
              <a:gd name="connsiteX13" fmla="*/ 495371 w 3050973"/>
              <a:gd name="connsiteY13" fmla="*/ 0 h 2758440"/>
              <a:gd name="connsiteX14" fmla="*/ 1150691 w 3050973"/>
              <a:gd name="connsiteY14" fmla="*/ 198120 h 2758440"/>
              <a:gd name="connsiteX15" fmla="*/ 1558361 w 3050973"/>
              <a:gd name="connsiteY15" fmla="*/ 407670 h 2758440"/>
              <a:gd name="connsiteX0" fmla="*/ 1558361 w 3050973"/>
              <a:gd name="connsiteY0" fmla="*/ 407705 h 2758475"/>
              <a:gd name="connsiteX1" fmla="*/ 1863161 w 3050973"/>
              <a:gd name="connsiteY1" fmla="*/ 438185 h 2758475"/>
              <a:gd name="connsiteX2" fmla="*/ 2156531 w 3050973"/>
              <a:gd name="connsiteY2" fmla="*/ 335315 h 2758475"/>
              <a:gd name="connsiteX3" fmla="*/ 2446091 w 3050973"/>
              <a:gd name="connsiteY3" fmla="*/ 441995 h 2758475"/>
              <a:gd name="connsiteX4" fmla="*/ 2796611 w 3050973"/>
              <a:gd name="connsiteY4" fmla="*/ 937295 h 2758475"/>
              <a:gd name="connsiteX5" fmla="*/ 3040451 w 3050973"/>
              <a:gd name="connsiteY5" fmla="*/ 1962185 h 2758475"/>
              <a:gd name="connsiteX6" fmla="*/ 2956631 w 3050973"/>
              <a:gd name="connsiteY6" fmla="*/ 2438435 h 2758475"/>
              <a:gd name="connsiteX7" fmla="*/ 2400371 w 3050973"/>
              <a:gd name="connsiteY7" fmla="*/ 2758475 h 2758475"/>
              <a:gd name="connsiteX8" fmla="*/ 1729811 w 3050973"/>
              <a:gd name="connsiteY8" fmla="*/ 2613695 h 2758475"/>
              <a:gd name="connsiteX9" fmla="*/ 1078301 w 3050973"/>
              <a:gd name="connsiteY9" fmla="*/ 2514635 h 2758475"/>
              <a:gd name="connsiteX10" fmla="*/ 350591 w 3050973"/>
              <a:gd name="connsiteY10" fmla="*/ 2274605 h 2758475"/>
              <a:gd name="connsiteX11" fmla="*/ 26741 w 3050973"/>
              <a:gd name="connsiteY11" fmla="*/ 1497365 h 2758475"/>
              <a:gd name="connsiteX12" fmla="*/ 30551 w 3050973"/>
              <a:gd name="connsiteY12" fmla="*/ 541055 h 2758475"/>
              <a:gd name="connsiteX13" fmla="*/ 495371 w 3050973"/>
              <a:gd name="connsiteY13" fmla="*/ 35 h 2758475"/>
              <a:gd name="connsiteX14" fmla="*/ 1150691 w 3050973"/>
              <a:gd name="connsiteY14" fmla="*/ 198155 h 2758475"/>
              <a:gd name="connsiteX15" fmla="*/ 1558361 w 3050973"/>
              <a:gd name="connsiteY15" fmla="*/ 407705 h 2758475"/>
              <a:gd name="connsiteX0" fmla="*/ 1558361 w 3050973"/>
              <a:gd name="connsiteY0" fmla="*/ 416823 h 2767593"/>
              <a:gd name="connsiteX1" fmla="*/ 1863161 w 3050973"/>
              <a:gd name="connsiteY1" fmla="*/ 447303 h 2767593"/>
              <a:gd name="connsiteX2" fmla="*/ 2156531 w 3050973"/>
              <a:gd name="connsiteY2" fmla="*/ 344433 h 2767593"/>
              <a:gd name="connsiteX3" fmla="*/ 2446091 w 3050973"/>
              <a:gd name="connsiteY3" fmla="*/ 451113 h 2767593"/>
              <a:gd name="connsiteX4" fmla="*/ 2796611 w 3050973"/>
              <a:gd name="connsiteY4" fmla="*/ 946413 h 2767593"/>
              <a:gd name="connsiteX5" fmla="*/ 3040451 w 3050973"/>
              <a:gd name="connsiteY5" fmla="*/ 1971303 h 2767593"/>
              <a:gd name="connsiteX6" fmla="*/ 2956631 w 3050973"/>
              <a:gd name="connsiteY6" fmla="*/ 2447553 h 2767593"/>
              <a:gd name="connsiteX7" fmla="*/ 2400371 w 3050973"/>
              <a:gd name="connsiteY7" fmla="*/ 2767593 h 2767593"/>
              <a:gd name="connsiteX8" fmla="*/ 1729811 w 3050973"/>
              <a:gd name="connsiteY8" fmla="*/ 2622813 h 2767593"/>
              <a:gd name="connsiteX9" fmla="*/ 1078301 w 3050973"/>
              <a:gd name="connsiteY9" fmla="*/ 2523753 h 2767593"/>
              <a:gd name="connsiteX10" fmla="*/ 350591 w 3050973"/>
              <a:gd name="connsiteY10" fmla="*/ 2283723 h 2767593"/>
              <a:gd name="connsiteX11" fmla="*/ 26741 w 3050973"/>
              <a:gd name="connsiteY11" fmla="*/ 1506483 h 2767593"/>
              <a:gd name="connsiteX12" fmla="*/ 30551 w 3050973"/>
              <a:gd name="connsiteY12" fmla="*/ 550173 h 2767593"/>
              <a:gd name="connsiteX13" fmla="*/ 495371 w 3050973"/>
              <a:gd name="connsiteY13" fmla="*/ 9153 h 2767593"/>
              <a:gd name="connsiteX14" fmla="*/ 1150691 w 3050973"/>
              <a:gd name="connsiteY14" fmla="*/ 207273 h 2767593"/>
              <a:gd name="connsiteX15" fmla="*/ 1558361 w 3050973"/>
              <a:gd name="connsiteY15" fmla="*/ 416823 h 2767593"/>
              <a:gd name="connsiteX0" fmla="*/ 1558361 w 3050973"/>
              <a:gd name="connsiteY0" fmla="*/ 417451 h 2768221"/>
              <a:gd name="connsiteX1" fmla="*/ 1863161 w 3050973"/>
              <a:gd name="connsiteY1" fmla="*/ 447931 h 2768221"/>
              <a:gd name="connsiteX2" fmla="*/ 2156531 w 3050973"/>
              <a:gd name="connsiteY2" fmla="*/ 345061 h 2768221"/>
              <a:gd name="connsiteX3" fmla="*/ 2446091 w 3050973"/>
              <a:gd name="connsiteY3" fmla="*/ 451741 h 2768221"/>
              <a:gd name="connsiteX4" fmla="*/ 2796611 w 3050973"/>
              <a:gd name="connsiteY4" fmla="*/ 947041 h 2768221"/>
              <a:gd name="connsiteX5" fmla="*/ 3040451 w 3050973"/>
              <a:gd name="connsiteY5" fmla="*/ 1971931 h 2768221"/>
              <a:gd name="connsiteX6" fmla="*/ 2956631 w 3050973"/>
              <a:gd name="connsiteY6" fmla="*/ 2448181 h 2768221"/>
              <a:gd name="connsiteX7" fmla="*/ 2400371 w 3050973"/>
              <a:gd name="connsiteY7" fmla="*/ 2768221 h 2768221"/>
              <a:gd name="connsiteX8" fmla="*/ 1729811 w 3050973"/>
              <a:gd name="connsiteY8" fmla="*/ 2623441 h 2768221"/>
              <a:gd name="connsiteX9" fmla="*/ 1078301 w 3050973"/>
              <a:gd name="connsiteY9" fmla="*/ 2524381 h 2768221"/>
              <a:gd name="connsiteX10" fmla="*/ 350591 w 3050973"/>
              <a:gd name="connsiteY10" fmla="*/ 2284351 h 2768221"/>
              <a:gd name="connsiteX11" fmla="*/ 26741 w 3050973"/>
              <a:gd name="connsiteY11" fmla="*/ 1507111 h 2768221"/>
              <a:gd name="connsiteX12" fmla="*/ 30551 w 3050973"/>
              <a:gd name="connsiteY12" fmla="*/ 550801 h 2768221"/>
              <a:gd name="connsiteX13" fmla="*/ 495371 w 3050973"/>
              <a:gd name="connsiteY13" fmla="*/ 9781 h 2768221"/>
              <a:gd name="connsiteX14" fmla="*/ 1150691 w 3050973"/>
              <a:gd name="connsiteY14" fmla="*/ 207901 h 2768221"/>
              <a:gd name="connsiteX15" fmla="*/ 1558361 w 3050973"/>
              <a:gd name="connsiteY15" fmla="*/ 417451 h 2768221"/>
              <a:gd name="connsiteX0" fmla="*/ 1558361 w 3050973"/>
              <a:gd name="connsiteY0" fmla="*/ 417451 h 2768221"/>
              <a:gd name="connsiteX1" fmla="*/ 1863161 w 3050973"/>
              <a:gd name="connsiteY1" fmla="*/ 447931 h 2768221"/>
              <a:gd name="connsiteX2" fmla="*/ 2156531 w 3050973"/>
              <a:gd name="connsiteY2" fmla="*/ 345061 h 2768221"/>
              <a:gd name="connsiteX3" fmla="*/ 2446091 w 3050973"/>
              <a:gd name="connsiteY3" fmla="*/ 451741 h 2768221"/>
              <a:gd name="connsiteX4" fmla="*/ 2796611 w 3050973"/>
              <a:gd name="connsiteY4" fmla="*/ 947041 h 2768221"/>
              <a:gd name="connsiteX5" fmla="*/ 3040451 w 3050973"/>
              <a:gd name="connsiteY5" fmla="*/ 1971931 h 2768221"/>
              <a:gd name="connsiteX6" fmla="*/ 2956631 w 3050973"/>
              <a:gd name="connsiteY6" fmla="*/ 2448181 h 2768221"/>
              <a:gd name="connsiteX7" fmla="*/ 2400371 w 3050973"/>
              <a:gd name="connsiteY7" fmla="*/ 2768221 h 2768221"/>
              <a:gd name="connsiteX8" fmla="*/ 1729811 w 3050973"/>
              <a:gd name="connsiteY8" fmla="*/ 2623441 h 2768221"/>
              <a:gd name="connsiteX9" fmla="*/ 1078301 w 3050973"/>
              <a:gd name="connsiteY9" fmla="*/ 2524381 h 2768221"/>
              <a:gd name="connsiteX10" fmla="*/ 350591 w 3050973"/>
              <a:gd name="connsiteY10" fmla="*/ 2284351 h 2768221"/>
              <a:gd name="connsiteX11" fmla="*/ 26741 w 3050973"/>
              <a:gd name="connsiteY11" fmla="*/ 1507111 h 2768221"/>
              <a:gd name="connsiteX12" fmla="*/ 30551 w 3050973"/>
              <a:gd name="connsiteY12" fmla="*/ 550801 h 2768221"/>
              <a:gd name="connsiteX13" fmla="*/ 495371 w 3050973"/>
              <a:gd name="connsiteY13" fmla="*/ 9781 h 2768221"/>
              <a:gd name="connsiteX14" fmla="*/ 1150691 w 3050973"/>
              <a:gd name="connsiteY14" fmla="*/ 207901 h 2768221"/>
              <a:gd name="connsiteX15" fmla="*/ 1558361 w 3050973"/>
              <a:gd name="connsiteY15" fmla="*/ 417451 h 2768221"/>
              <a:gd name="connsiteX0" fmla="*/ 1568615 w 3061227"/>
              <a:gd name="connsiteY0" fmla="*/ 417451 h 2768221"/>
              <a:gd name="connsiteX1" fmla="*/ 1873415 w 3061227"/>
              <a:gd name="connsiteY1" fmla="*/ 447931 h 2768221"/>
              <a:gd name="connsiteX2" fmla="*/ 2166785 w 3061227"/>
              <a:gd name="connsiteY2" fmla="*/ 345061 h 2768221"/>
              <a:gd name="connsiteX3" fmla="*/ 2456345 w 3061227"/>
              <a:gd name="connsiteY3" fmla="*/ 451741 h 2768221"/>
              <a:gd name="connsiteX4" fmla="*/ 2806865 w 3061227"/>
              <a:gd name="connsiteY4" fmla="*/ 947041 h 2768221"/>
              <a:gd name="connsiteX5" fmla="*/ 3050705 w 3061227"/>
              <a:gd name="connsiteY5" fmla="*/ 1971931 h 2768221"/>
              <a:gd name="connsiteX6" fmla="*/ 2966885 w 3061227"/>
              <a:gd name="connsiteY6" fmla="*/ 2448181 h 2768221"/>
              <a:gd name="connsiteX7" fmla="*/ 2410625 w 3061227"/>
              <a:gd name="connsiteY7" fmla="*/ 2768221 h 2768221"/>
              <a:gd name="connsiteX8" fmla="*/ 1740065 w 3061227"/>
              <a:gd name="connsiteY8" fmla="*/ 2623441 h 2768221"/>
              <a:gd name="connsiteX9" fmla="*/ 1088555 w 3061227"/>
              <a:gd name="connsiteY9" fmla="*/ 2524381 h 2768221"/>
              <a:gd name="connsiteX10" fmla="*/ 360845 w 3061227"/>
              <a:gd name="connsiteY10" fmla="*/ 2284351 h 2768221"/>
              <a:gd name="connsiteX11" fmla="*/ 36995 w 3061227"/>
              <a:gd name="connsiteY11" fmla="*/ 1507111 h 2768221"/>
              <a:gd name="connsiteX12" fmla="*/ 40805 w 3061227"/>
              <a:gd name="connsiteY12" fmla="*/ 550801 h 2768221"/>
              <a:gd name="connsiteX13" fmla="*/ 505625 w 3061227"/>
              <a:gd name="connsiteY13" fmla="*/ 9781 h 2768221"/>
              <a:gd name="connsiteX14" fmla="*/ 1160945 w 3061227"/>
              <a:gd name="connsiteY14" fmla="*/ 207901 h 2768221"/>
              <a:gd name="connsiteX15" fmla="*/ 1568615 w 3061227"/>
              <a:gd name="connsiteY15" fmla="*/ 417451 h 2768221"/>
              <a:gd name="connsiteX0" fmla="*/ 1568615 w 3061227"/>
              <a:gd name="connsiteY0" fmla="*/ 417451 h 2768326"/>
              <a:gd name="connsiteX1" fmla="*/ 1873415 w 3061227"/>
              <a:gd name="connsiteY1" fmla="*/ 447931 h 2768326"/>
              <a:gd name="connsiteX2" fmla="*/ 2166785 w 3061227"/>
              <a:gd name="connsiteY2" fmla="*/ 345061 h 2768326"/>
              <a:gd name="connsiteX3" fmla="*/ 2456345 w 3061227"/>
              <a:gd name="connsiteY3" fmla="*/ 451741 h 2768326"/>
              <a:gd name="connsiteX4" fmla="*/ 2806865 w 3061227"/>
              <a:gd name="connsiteY4" fmla="*/ 947041 h 2768326"/>
              <a:gd name="connsiteX5" fmla="*/ 3050705 w 3061227"/>
              <a:gd name="connsiteY5" fmla="*/ 1971931 h 2768326"/>
              <a:gd name="connsiteX6" fmla="*/ 2966885 w 3061227"/>
              <a:gd name="connsiteY6" fmla="*/ 2448181 h 2768326"/>
              <a:gd name="connsiteX7" fmla="*/ 2410625 w 3061227"/>
              <a:gd name="connsiteY7" fmla="*/ 2768221 h 2768326"/>
              <a:gd name="connsiteX8" fmla="*/ 1740065 w 3061227"/>
              <a:gd name="connsiteY8" fmla="*/ 2623441 h 2768326"/>
              <a:gd name="connsiteX9" fmla="*/ 1088555 w 3061227"/>
              <a:gd name="connsiteY9" fmla="*/ 2524381 h 2768326"/>
              <a:gd name="connsiteX10" fmla="*/ 360845 w 3061227"/>
              <a:gd name="connsiteY10" fmla="*/ 2284351 h 2768326"/>
              <a:gd name="connsiteX11" fmla="*/ 36995 w 3061227"/>
              <a:gd name="connsiteY11" fmla="*/ 1507111 h 2768326"/>
              <a:gd name="connsiteX12" fmla="*/ 40805 w 3061227"/>
              <a:gd name="connsiteY12" fmla="*/ 550801 h 2768326"/>
              <a:gd name="connsiteX13" fmla="*/ 505625 w 3061227"/>
              <a:gd name="connsiteY13" fmla="*/ 9781 h 2768326"/>
              <a:gd name="connsiteX14" fmla="*/ 1160945 w 3061227"/>
              <a:gd name="connsiteY14" fmla="*/ 207901 h 2768326"/>
              <a:gd name="connsiteX15" fmla="*/ 1568615 w 3061227"/>
              <a:gd name="connsiteY15" fmla="*/ 417451 h 2768326"/>
              <a:gd name="connsiteX0" fmla="*/ 1568615 w 3061227"/>
              <a:gd name="connsiteY0" fmla="*/ 417451 h 2768326"/>
              <a:gd name="connsiteX1" fmla="*/ 1873415 w 3061227"/>
              <a:gd name="connsiteY1" fmla="*/ 447931 h 2768326"/>
              <a:gd name="connsiteX2" fmla="*/ 2166785 w 3061227"/>
              <a:gd name="connsiteY2" fmla="*/ 345061 h 2768326"/>
              <a:gd name="connsiteX3" fmla="*/ 2456345 w 3061227"/>
              <a:gd name="connsiteY3" fmla="*/ 451741 h 2768326"/>
              <a:gd name="connsiteX4" fmla="*/ 2806865 w 3061227"/>
              <a:gd name="connsiteY4" fmla="*/ 947041 h 2768326"/>
              <a:gd name="connsiteX5" fmla="*/ 3050705 w 3061227"/>
              <a:gd name="connsiteY5" fmla="*/ 1971931 h 2768326"/>
              <a:gd name="connsiteX6" fmla="*/ 2966885 w 3061227"/>
              <a:gd name="connsiteY6" fmla="*/ 2448181 h 2768326"/>
              <a:gd name="connsiteX7" fmla="*/ 2410625 w 3061227"/>
              <a:gd name="connsiteY7" fmla="*/ 2768221 h 2768326"/>
              <a:gd name="connsiteX8" fmla="*/ 1740065 w 3061227"/>
              <a:gd name="connsiteY8" fmla="*/ 2623441 h 2768326"/>
              <a:gd name="connsiteX9" fmla="*/ 1088555 w 3061227"/>
              <a:gd name="connsiteY9" fmla="*/ 2524381 h 2768326"/>
              <a:gd name="connsiteX10" fmla="*/ 360845 w 3061227"/>
              <a:gd name="connsiteY10" fmla="*/ 2284351 h 2768326"/>
              <a:gd name="connsiteX11" fmla="*/ 36995 w 3061227"/>
              <a:gd name="connsiteY11" fmla="*/ 1507111 h 2768326"/>
              <a:gd name="connsiteX12" fmla="*/ 40805 w 3061227"/>
              <a:gd name="connsiteY12" fmla="*/ 550801 h 2768326"/>
              <a:gd name="connsiteX13" fmla="*/ 505625 w 3061227"/>
              <a:gd name="connsiteY13" fmla="*/ 9781 h 2768326"/>
              <a:gd name="connsiteX14" fmla="*/ 1160945 w 3061227"/>
              <a:gd name="connsiteY14" fmla="*/ 207901 h 2768326"/>
              <a:gd name="connsiteX15" fmla="*/ 1568615 w 3061227"/>
              <a:gd name="connsiteY15" fmla="*/ 417451 h 2768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61227" h="2768326">
                <a:moveTo>
                  <a:pt x="1568615" y="417451"/>
                </a:moveTo>
                <a:cubicBezTo>
                  <a:pt x="1676565" y="442851"/>
                  <a:pt x="1757845" y="445391"/>
                  <a:pt x="1873415" y="447931"/>
                </a:cubicBezTo>
                <a:cubicBezTo>
                  <a:pt x="1980095" y="423801"/>
                  <a:pt x="2075345" y="361571"/>
                  <a:pt x="2166785" y="345061"/>
                </a:cubicBezTo>
                <a:cubicBezTo>
                  <a:pt x="2281085" y="327281"/>
                  <a:pt x="2364905" y="355221"/>
                  <a:pt x="2456345" y="451741"/>
                </a:cubicBezTo>
                <a:cubicBezTo>
                  <a:pt x="2608745" y="620651"/>
                  <a:pt x="2753525" y="778131"/>
                  <a:pt x="2806865" y="947041"/>
                </a:cubicBezTo>
                <a:cubicBezTo>
                  <a:pt x="2913545" y="1307721"/>
                  <a:pt x="2997365" y="1630301"/>
                  <a:pt x="3050705" y="1971931"/>
                </a:cubicBezTo>
                <a:cubicBezTo>
                  <a:pt x="3081185" y="2145921"/>
                  <a:pt x="3043085" y="2316101"/>
                  <a:pt x="2966885" y="2448181"/>
                </a:cubicBezTo>
                <a:cubicBezTo>
                  <a:pt x="2827185" y="2596771"/>
                  <a:pt x="2678595" y="2721231"/>
                  <a:pt x="2410625" y="2768221"/>
                </a:cubicBezTo>
                <a:cubicBezTo>
                  <a:pt x="2155355" y="2772031"/>
                  <a:pt x="1963585" y="2671701"/>
                  <a:pt x="1740065" y="2623441"/>
                </a:cubicBezTo>
                <a:cubicBezTo>
                  <a:pt x="1539405" y="2591691"/>
                  <a:pt x="1403515" y="2525651"/>
                  <a:pt x="1088555" y="2524381"/>
                </a:cubicBezTo>
                <a:cubicBezTo>
                  <a:pt x="837095" y="2500251"/>
                  <a:pt x="562775" y="2426591"/>
                  <a:pt x="360845" y="2284351"/>
                </a:cubicBezTo>
                <a:cubicBezTo>
                  <a:pt x="130975" y="2109091"/>
                  <a:pt x="103035" y="1789051"/>
                  <a:pt x="36995" y="1507111"/>
                </a:cubicBezTo>
                <a:cubicBezTo>
                  <a:pt x="-1105" y="1189611"/>
                  <a:pt x="-23965" y="872111"/>
                  <a:pt x="40805" y="550801"/>
                </a:cubicBezTo>
                <a:cubicBezTo>
                  <a:pt x="157645" y="287911"/>
                  <a:pt x="274485" y="108841"/>
                  <a:pt x="505625" y="9781"/>
                </a:cubicBezTo>
                <a:cubicBezTo>
                  <a:pt x="781215" y="-42289"/>
                  <a:pt x="957745" y="126621"/>
                  <a:pt x="1160945" y="207901"/>
                </a:cubicBezTo>
                <a:cubicBezTo>
                  <a:pt x="1293025" y="296801"/>
                  <a:pt x="1432725" y="347601"/>
                  <a:pt x="1568615" y="417451"/>
                </a:cubicBezTo>
                <a:close/>
              </a:path>
            </a:pathLst>
          </a:custGeom>
          <a:solidFill>
            <a:srgbClr val="07CE5C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B6F544-D7EF-83FF-D447-772A22E2A74F}"/>
              </a:ext>
            </a:extLst>
          </p:cNvPr>
          <p:cNvSpPr txBox="1"/>
          <p:nvPr/>
        </p:nvSpPr>
        <p:spPr>
          <a:xfrm>
            <a:off x="4106898" y="1371600"/>
            <a:ext cx="3978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8BB19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</a:t>
            </a: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Our Members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2C5488-3129-51A6-F689-6B160E1F1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23970" y="1281273"/>
            <a:ext cx="7816260" cy="32877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523854-0483-EA68-A47C-FD1207A59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8853" y="737175"/>
            <a:ext cx="9734973" cy="581649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1F45622-D1F9-F0C0-376C-D09CBE8D72E8}"/>
              </a:ext>
            </a:extLst>
          </p:cNvPr>
          <p:cNvSpPr txBox="1"/>
          <p:nvPr/>
        </p:nvSpPr>
        <p:spPr>
          <a:xfrm>
            <a:off x="1720368" y="1955631"/>
            <a:ext cx="8751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Lorem ipsum dolor sit amet, consectetuer adipiscing elit. Maecenas porttitor congue massa. 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D7B345-B6DA-3AD2-05A2-5B8852C9BC14}"/>
              </a:ext>
            </a:extLst>
          </p:cNvPr>
          <p:cNvSpPr/>
          <p:nvPr/>
        </p:nvSpPr>
        <p:spPr>
          <a:xfrm>
            <a:off x="2056742" y="2895600"/>
            <a:ext cx="1278820" cy="1278820"/>
          </a:xfrm>
          <a:prstGeom prst="ellipse">
            <a:avLst/>
          </a:prstGeom>
          <a:solidFill>
            <a:srgbClr val="F3F2E0"/>
          </a:solidFill>
          <a:ln w="38100">
            <a:solidFill>
              <a:srgbClr val="BFD7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55E964-6F48-F146-8708-2E65530090EA}"/>
              </a:ext>
            </a:extLst>
          </p:cNvPr>
          <p:cNvSpPr txBox="1"/>
          <p:nvPr/>
        </p:nvSpPr>
        <p:spPr>
          <a:xfrm>
            <a:off x="1915193" y="4253469"/>
            <a:ext cx="1636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Huu Khoa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A0E5DB1-7FC7-DD36-32D4-EE95805F5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393" y="4800600"/>
            <a:ext cx="228600" cy="2286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3D1730A-C8F2-A837-3E45-5932D19E29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2331" y="4800600"/>
            <a:ext cx="249662" cy="249662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0CD6FA8A-A987-6ED0-4B23-76C002581F8B}"/>
              </a:ext>
            </a:extLst>
          </p:cNvPr>
          <p:cNvSpPr/>
          <p:nvPr/>
        </p:nvSpPr>
        <p:spPr>
          <a:xfrm>
            <a:off x="4367640" y="2925169"/>
            <a:ext cx="1278820" cy="1278820"/>
          </a:xfrm>
          <a:prstGeom prst="ellipse">
            <a:avLst/>
          </a:prstGeom>
          <a:solidFill>
            <a:srgbClr val="F3F2E0"/>
          </a:solidFill>
          <a:ln w="38100">
            <a:solidFill>
              <a:srgbClr val="BFD7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E9DD46-CBFA-9E42-E2C0-C02BA19F640E}"/>
              </a:ext>
            </a:extLst>
          </p:cNvPr>
          <p:cNvSpPr txBox="1"/>
          <p:nvPr/>
        </p:nvSpPr>
        <p:spPr>
          <a:xfrm>
            <a:off x="4226091" y="4283038"/>
            <a:ext cx="1636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Huu Khoa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461A6D5-3CCC-4129-ED5F-54FDE9414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291" y="4830169"/>
            <a:ext cx="228600" cy="2286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07AF94B-640E-809F-5D99-93AC2F221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3229" y="4830169"/>
            <a:ext cx="249662" cy="249662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72DE0D06-D64F-D85D-326B-41E63D9ACCC8}"/>
              </a:ext>
            </a:extLst>
          </p:cNvPr>
          <p:cNvSpPr/>
          <p:nvPr/>
        </p:nvSpPr>
        <p:spPr>
          <a:xfrm>
            <a:off x="6647355" y="2925169"/>
            <a:ext cx="1278820" cy="1278820"/>
          </a:xfrm>
          <a:prstGeom prst="ellipse">
            <a:avLst/>
          </a:prstGeom>
          <a:solidFill>
            <a:srgbClr val="F3F2E0"/>
          </a:solidFill>
          <a:ln w="38100">
            <a:solidFill>
              <a:srgbClr val="BFD7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D6C9822-2AF4-7B88-56BA-BDFCFD1B85ED}"/>
              </a:ext>
            </a:extLst>
          </p:cNvPr>
          <p:cNvSpPr txBox="1"/>
          <p:nvPr/>
        </p:nvSpPr>
        <p:spPr>
          <a:xfrm>
            <a:off x="6505806" y="4283038"/>
            <a:ext cx="1636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Huu Khoa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0A7B434-147C-77E2-FD07-3B345B1F9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3006" y="4830169"/>
            <a:ext cx="228600" cy="2286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CD18113-C182-1DFC-F09F-1D465845C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2944" y="4830169"/>
            <a:ext cx="249662" cy="249662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7B2073B9-854A-5678-F70B-DBD773AA0843}"/>
              </a:ext>
            </a:extLst>
          </p:cNvPr>
          <p:cNvSpPr/>
          <p:nvPr/>
        </p:nvSpPr>
        <p:spPr>
          <a:xfrm>
            <a:off x="8781369" y="2895600"/>
            <a:ext cx="1278820" cy="1278820"/>
          </a:xfrm>
          <a:prstGeom prst="ellipse">
            <a:avLst/>
          </a:prstGeom>
          <a:solidFill>
            <a:srgbClr val="F3F2E0"/>
          </a:solidFill>
          <a:ln w="38100">
            <a:solidFill>
              <a:srgbClr val="BFD7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6A2F208-7E9A-655D-F7A0-600C7DDC2118}"/>
              </a:ext>
            </a:extLst>
          </p:cNvPr>
          <p:cNvSpPr txBox="1"/>
          <p:nvPr/>
        </p:nvSpPr>
        <p:spPr>
          <a:xfrm>
            <a:off x="8639820" y="4253469"/>
            <a:ext cx="1636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Huu Khoa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563D51F-C527-C048-78DC-7B2C084A6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7020" y="4800600"/>
            <a:ext cx="228600" cy="2286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AD9369A-97D7-045E-370A-80F29A05D1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6958" y="4800600"/>
            <a:ext cx="249662" cy="249662"/>
          </a:xfrm>
          <a:prstGeom prst="rect">
            <a:avLst/>
          </a:prstGeom>
        </p:spPr>
      </p:pic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EA9C4D68-B607-F726-71D9-76A43D58D94A}"/>
              </a:ext>
            </a:extLst>
          </p:cNvPr>
          <p:cNvSpPr/>
          <p:nvPr/>
        </p:nvSpPr>
        <p:spPr>
          <a:xfrm>
            <a:off x="5295900" y="5736722"/>
            <a:ext cx="1600200" cy="511678"/>
          </a:xfrm>
          <a:prstGeom prst="roundRect">
            <a:avLst>
              <a:gd name="adj" fmla="val 50000"/>
            </a:avLst>
          </a:prstGeom>
          <a:solidFill>
            <a:srgbClr val="F3F2E0"/>
          </a:solidFill>
          <a:ln>
            <a:noFill/>
          </a:ln>
          <a:effectLst>
            <a:outerShdw blurRad="88900" dist="88900" dir="48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MORE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31135AF-13B6-0AFF-0DA8-573625A76EDC}"/>
              </a:ext>
            </a:extLst>
          </p:cNvPr>
          <p:cNvSpPr/>
          <p:nvPr/>
        </p:nvSpPr>
        <p:spPr>
          <a:xfrm>
            <a:off x="2614273" y="93720"/>
            <a:ext cx="6488215" cy="612738"/>
          </a:xfrm>
          <a:prstGeom prst="roundRect">
            <a:avLst>
              <a:gd name="adj" fmla="val 50000"/>
            </a:avLst>
          </a:prstGeom>
          <a:solidFill>
            <a:srgbClr val="D9E2CF">
              <a:alpha val="63000"/>
            </a:srgbClr>
          </a:solidFill>
          <a:ln>
            <a:noFill/>
          </a:ln>
          <a:effectLst>
            <a:outerShdw blurRad="88900" dist="88900" dir="48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50B4A2-5101-C132-1449-6CFC851F2524}"/>
              </a:ext>
            </a:extLst>
          </p:cNvPr>
          <p:cNvSpPr/>
          <p:nvPr/>
        </p:nvSpPr>
        <p:spPr>
          <a:xfrm>
            <a:off x="378470" y="132644"/>
            <a:ext cx="459730" cy="459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E64F52A-51BC-0422-FF7F-70CAF9F51E0F}"/>
              </a:ext>
            </a:extLst>
          </p:cNvPr>
          <p:cNvSpPr/>
          <p:nvPr/>
        </p:nvSpPr>
        <p:spPr>
          <a:xfrm>
            <a:off x="7696200" y="76200"/>
            <a:ext cx="1406288" cy="630258"/>
          </a:xfrm>
          <a:prstGeom prst="roundRect">
            <a:avLst>
              <a:gd name="adj" fmla="val 50000"/>
            </a:avLst>
          </a:prstGeom>
          <a:solidFill>
            <a:srgbClr val="8BB1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D0A651-88F6-5010-381A-379818F9F24C}"/>
              </a:ext>
            </a:extLst>
          </p:cNvPr>
          <p:cNvSpPr txBox="1"/>
          <p:nvPr/>
        </p:nvSpPr>
        <p:spPr>
          <a:xfrm>
            <a:off x="838200" y="132644"/>
            <a:ext cx="1166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LOGO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98385F-EEE8-41C8-FC40-E7FFBB24E5AC}"/>
              </a:ext>
            </a:extLst>
          </p:cNvPr>
          <p:cNvSpPr txBox="1"/>
          <p:nvPr/>
        </p:nvSpPr>
        <p:spPr>
          <a:xfrm>
            <a:off x="2907074" y="209490"/>
            <a:ext cx="822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/>
              <a:t>Home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ACA867-6C33-0AC9-8726-7B39D05DF381}"/>
              </a:ext>
            </a:extLst>
          </p:cNvPr>
          <p:cNvSpPr txBox="1"/>
          <p:nvPr/>
        </p:nvSpPr>
        <p:spPr>
          <a:xfrm>
            <a:off x="7851544" y="209490"/>
            <a:ext cx="1140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/>
              <a:t>About us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A2BA4D-CCD5-ED8E-CA94-D768C985AA56}"/>
              </a:ext>
            </a:extLst>
          </p:cNvPr>
          <p:cNvSpPr txBox="1"/>
          <p:nvPr/>
        </p:nvSpPr>
        <p:spPr>
          <a:xfrm>
            <a:off x="6248400" y="209490"/>
            <a:ext cx="917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Course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81873E-608F-6742-D678-865D14286BC3}"/>
              </a:ext>
            </a:extLst>
          </p:cNvPr>
          <p:cNvSpPr txBox="1"/>
          <p:nvPr/>
        </p:nvSpPr>
        <p:spPr>
          <a:xfrm>
            <a:off x="4495800" y="209490"/>
            <a:ext cx="9848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/>
              <a:t>Explore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9B968E3-3600-1058-F877-C1E8AABE19A7}"/>
              </a:ext>
            </a:extLst>
          </p:cNvPr>
          <p:cNvSpPr/>
          <p:nvPr/>
        </p:nvSpPr>
        <p:spPr>
          <a:xfrm>
            <a:off x="10134600" y="97922"/>
            <a:ext cx="1600200" cy="511678"/>
          </a:xfrm>
          <a:prstGeom prst="roundRect">
            <a:avLst>
              <a:gd name="adj" fmla="val 50000"/>
            </a:avLst>
          </a:prstGeom>
          <a:solidFill>
            <a:srgbClr val="D9E2CF"/>
          </a:solidFill>
          <a:ln>
            <a:noFill/>
          </a:ln>
          <a:effectLst>
            <a:outerShdw blurRad="88900" dist="88900" dir="48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 Started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CD121CF-3522-7503-E2C5-D7528AF0F6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7638" y="-5272124"/>
            <a:ext cx="121920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765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D61D39-117A-0699-7607-2720E8B62233}"/>
              </a:ext>
            </a:extLst>
          </p:cNvPr>
          <p:cNvSpPr/>
          <p:nvPr/>
        </p:nvSpPr>
        <p:spPr>
          <a:xfrm>
            <a:off x="0" y="2590800"/>
            <a:ext cx="12192000" cy="4267200"/>
          </a:xfrm>
          <a:prstGeom prst="rect">
            <a:avLst/>
          </a:prstGeom>
          <a:solidFill>
            <a:srgbClr val="F3F2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3122AFD-72F5-0E96-0CF7-7A95354A6BFA}"/>
              </a:ext>
            </a:extLst>
          </p:cNvPr>
          <p:cNvSpPr/>
          <p:nvPr/>
        </p:nvSpPr>
        <p:spPr>
          <a:xfrm>
            <a:off x="3437791" y="7848600"/>
            <a:ext cx="3352801" cy="3032002"/>
          </a:xfrm>
          <a:custGeom>
            <a:avLst/>
            <a:gdLst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3078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49830 w 2971800"/>
              <a:gd name="connsiteY3" fmla="*/ 38100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478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478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478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04950 w 2971800"/>
              <a:gd name="connsiteY0" fmla="*/ 392430 h 2743200"/>
              <a:gd name="connsiteX1" fmla="*/ 18478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04950 w 2971800"/>
              <a:gd name="connsiteY15" fmla="*/ 392430 h 2743200"/>
              <a:gd name="connsiteX0" fmla="*/ 1504950 w 2971800"/>
              <a:gd name="connsiteY0" fmla="*/ 392430 h 2743200"/>
              <a:gd name="connsiteX1" fmla="*/ 18478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04950 w 2971800"/>
              <a:gd name="connsiteY15" fmla="*/ 392430 h 2743200"/>
              <a:gd name="connsiteX0" fmla="*/ 1504950 w 2971800"/>
              <a:gd name="connsiteY0" fmla="*/ 392430 h 2743200"/>
              <a:gd name="connsiteX1" fmla="*/ 18097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04950 w 2971800"/>
              <a:gd name="connsiteY15" fmla="*/ 392430 h 2743200"/>
              <a:gd name="connsiteX0" fmla="*/ 1504950 w 3006090"/>
              <a:gd name="connsiteY0" fmla="*/ 392430 h 2743200"/>
              <a:gd name="connsiteX1" fmla="*/ 1809750 w 3006090"/>
              <a:gd name="connsiteY1" fmla="*/ 422910 h 2743200"/>
              <a:gd name="connsiteX2" fmla="*/ 2103120 w 3006090"/>
              <a:gd name="connsiteY2" fmla="*/ 320040 h 2743200"/>
              <a:gd name="connsiteX3" fmla="*/ 2400300 w 3006090"/>
              <a:gd name="connsiteY3" fmla="*/ 403860 h 2743200"/>
              <a:gd name="connsiteX4" fmla="*/ 2743200 w 3006090"/>
              <a:gd name="connsiteY4" fmla="*/ 922020 h 2743200"/>
              <a:gd name="connsiteX5" fmla="*/ 3006090 w 3006090"/>
              <a:gd name="connsiteY5" fmla="*/ 1946910 h 2743200"/>
              <a:gd name="connsiteX6" fmla="*/ 2903220 w 3006090"/>
              <a:gd name="connsiteY6" fmla="*/ 2423160 h 2743200"/>
              <a:gd name="connsiteX7" fmla="*/ 2346960 w 3006090"/>
              <a:gd name="connsiteY7" fmla="*/ 2743200 h 2743200"/>
              <a:gd name="connsiteX8" fmla="*/ 1676400 w 3006090"/>
              <a:gd name="connsiteY8" fmla="*/ 2598420 h 2743200"/>
              <a:gd name="connsiteX9" fmla="*/ 1074420 w 3006090"/>
              <a:gd name="connsiteY9" fmla="*/ 2468880 h 2743200"/>
              <a:gd name="connsiteX10" fmla="*/ 350520 w 3006090"/>
              <a:gd name="connsiteY10" fmla="*/ 2232660 h 2743200"/>
              <a:gd name="connsiteX11" fmla="*/ 7620 w 3006090"/>
              <a:gd name="connsiteY11" fmla="*/ 1485900 h 2743200"/>
              <a:gd name="connsiteX12" fmla="*/ 0 w 3006090"/>
              <a:gd name="connsiteY12" fmla="*/ 525780 h 2743200"/>
              <a:gd name="connsiteX13" fmla="*/ 441960 w 3006090"/>
              <a:gd name="connsiteY13" fmla="*/ 0 h 2743200"/>
              <a:gd name="connsiteX14" fmla="*/ 1097280 w 3006090"/>
              <a:gd name="connsiteY14" fmla="*/ 182880 h 2743200"/>
              <a:gd name="connsiteX15" fmla="*/ 1504950 w 3006090"/>
              <a:gd name="connsiteY15" fmla="*/ 392430 h 2743200"/>
              <a:gd name="connsiteX0" fmla="*/ 1504950 w 3006090"/>
              <a:gd name="connsiteY0" fmla="*/ 392430 h 2743200"/>
              <a:gd name="connsiteX1" fmla="*/ 1809750 w 3006090"/>
              <a:gd name="connsiteY1" fmla="*/ 422910 h 2743200"/>
              <a:gd name="connsiteX2" fmla="*/ 2103120 w 3006090"/>
              <a:gd name="connsiteY2" fmla="*/ 320040 h 2743200"/>
              <a:gd name="connsiteX3" fmla="*/ 2400300 w 3006090"/>
              <a:gd name="connsiteY3" fmla="*/ 403860 h 2743200"/>
              <a:gd name="connsiteX4" fmla="*/ 2743200 w 3006090"/>
              <a:gd name="connsiteY4" fmla="*/ 922020 h 2743200"/>
              <a:gd name="connsiteX5" fmla="*/ 3006090 w 3006090"/>
              <a:gd name="connsiteY5" fmla="*/ 1946910 h 2743200"/>
              <a:gd name="connsiteX6" fmla="*/ 2903220 w 3006090"/>
              <a:gd name="connsiteY6" fmla="*/ 2423160 h 2743200"/>
              <a:gd name="connsiteX7" fmla="*/ 2346960 w 3006090"/>
              <a:gd name="connsiteY7" fmla="*/ 2743200 h 2743200"/>
              <a:gd name="connsiteX8" fmla="*/ 1676400 w 3006090"/>
              <a:gd name="connsiteY8" fmla="*/ 2598420 h 2743200"/>
              <a:gd name="connsiteX9" fmla="*/ 1074420 w 3006090"/>
              <a:gd name="connsiteY9" fmla="*/ 2468880 h 2743200"/>
              <a:gd name="connsiteX10" fmla="*/ 350520 w 3006090"/>
              <a:gd name="connsiteY10" fmla="*/ 2232660 h 2743200"/>
              <a:gd name="connsiteX11" fmla="*/ 7620 w 3006090"/>
              <a:gd name="connsiteY11" fmla="*/ 1485900 h 2743200"/>
              <a:gd name="connsiteX12" fmla="*/ 0 w 3006090"/>
              <a:gd name="connsiteY12" fmla="*/ 525780 h 2743200"/>
              <a:gd name="connsiteX13" fmla="*/ 441960 w 3006090"/>
              <a:gd name="connsiteY13" fmla="*/ 0 h 2743200"/>
              <a:gd name="connsiteX14" fmla="*/ 1097280 w 3006090"/>
              <a:gd name="connsiteY14" fmla="*/ 182880 h 2743200"/>
              <a:gd name="connsiteX15" fmla="*/ 1504950 w 3006090"/>
              <a:gd name="connsiteY15" fmla="*/ 392430 h 2743200"/>
              <a:gd name="connsiteX0" fmla="*/ 1504950 w 3006090"/>
              <a:gd name="connsiteY0" fmla="*/ 392430 h 2743200"/>
              <a:gd name="connsiteX1" fmla="*/ 1809750 w 3006090"/>
              <a:gd name="connsiteY1" fmla="*/ 422910 h 2743200"/>
              <a:gd name="connsiteX2" fmla="*/ 2103120 w 3006090"/>
              <a:gd name="connsiteY2" fmla="*/ 320040 h 2743200"/>
              <a:gd name="connsiteX3" fmla="*/ 2400300 w 3006090"/>
              <a:gd name="connsiteY3" fmla="*/ 403860 h 2743200"/>
              <a:gd name="connsiteX4" fmla="*/ 2743200 w 3006090"/>
              <a:gd name="connsiteY4" fmla="*/ 922020 h 2743200"/>
              <a:gd name="connsiteX5" fmla="*/ 3006090 w 3006090"/>
              <a:gd name="connsiteY5" fmla="*/ 1946910 h 2743200"/>
              <a:gd name="connsiteX6" fmla="*/ 2903220 w 3006090"/>
              <a:gd name="connsiteY6" fmla="*/ 2423160 h 2743200"/>
              <a:gd name="connsiteX7" fmla="*/ 2346960 w 3006090"/>
              <a:gd name="connsiteY7" fmla="*/ 2743200 h 2743200"/>
              <a:gd name="connsiteX8" fmla="*/ 1676400 w 3006090"/>
              <a:gd name="connsiteY8" fmla="*/ 2598420 h 2743200"/>
              <a:gd name="connsiteX9" fmla="*/ 1074420 w 3006090"/>
              <a:gd name="connsiteY9" fmla="*/ 2468880 h 2743200"/>
              <a:gd name="connsiteX10" fmla="*/ 350520 w 3006090"/>
              <a:gd name="connsiteY10" fmla="*/ 2232660 h 2743200"/>
              <a:gd name="connsiteX11" fmla="*/ 7620 w 3006090"/>
              <a:gd name="connsiteY11" fmla="*/ 1485900 h 2743200"/>
              <a:gd name="connsiteX12" fmla="*/ 0 w 3006090"/>
              <a:gd name="connsiteY12" fmla="*/ 525780 h 2743200"/>
              <a:gd name="connsiteX13" fmla="*/ 441960 w 3006090"/>
              <a:gd name="connsiteY13" fmla="*/ 0 h 2743200"/>
              <a:gd name="connsiteX14" fmla="*/ 1097280 w 3006090"/>
              <a:gd name="connsiteY14" fmla="*/ 182880 h 2743200"/>
              <a:gd name="connsiteX15" fmla="*/ 1504950 w 3006090"/>
              <a:gd name="connsiteY15" fmla="*/ 392430 h 2743200"/>
              <a:gd name="connsiteX0" fmla="*/ 1504950 w 3006090"/>
              <a:gd name="connsiteY0" fmla="*/ 392430 h 2743200"/>
              <a:gd name="connsiteX1" fmla="*/ 1809750 w 3006090"/>
              <a:gd name="connsiteY1" fmla="*/ 422910 h 2743200"/>
              <a:gd name="connsiteX2" fmla="*/ 2103120 w 3006090"/>
              <a:gd name="connsiteY2" fmla="*/ 320040 h 2743200"/>
              <a:gd name="connsiteX3" fmla="*/ 2400300 w 3006090"/>
              <a:gd name="connsiteY3" fmla="*/ 403860 h 2743200"/>
              <a:gd name="connsiteX4" fmla="*/ 2743200 w 3006090"/>
              <a:gd name="connsiteY4" fmla="*/ 922020 h 2743200"/>
              <a:gd name="connsiteX5" fmla="*/ 3006090 w 3006090"/>
              <a:gd name="connsiteY5" fmla="*/ 1946910 h 2743200"/>
              <a:gd name="connsiteX6" fmla="*/ 2903220 w 3006090"/>
              <a:gd name="connsiteY6" fmla="*/ 2423160 h 2743200"/>
              <a:gd name="connsiteX7" fmla="*/ 2346960 w 3006090"/>
              <a:gd name="connsiteY7" fmla="*/ 2743200 h 2743200"/>
              <a:gd name="connsiteX8" fmla="*/ 1676400 w 3006090"/>
              <a:gd name="connsiteY8" fmla="*/ 2598420 h 2743200"/>
              <a:gd name="connsiteX9" fmla="*/ 1074420 w 3006090"/>
              <a:gd name="connsiteY9" fmla="*/ 2468880 h 2743200"/>
              <a:gd name="connsiteX10" fmla="*/ 350520 w 3006090"/>
              <a:gd name="connsiteY10" fmla="*/ 2232660 h 2743200"/>
              <a:gd name="connsiteX11" fmla="*/ 7620 w 3006090"/>
              <a:gd name="connsiteY11" fmla="*/ 1485900 h 2743200"/>
              <a:gd name="connsiteX12" fmla="*/ 0 w 3006090"/>
              <a:gd name="connsiteY12" fmla="*/ 525780 h 2743200"/>
              <a:gd name="connsiteX13" fmla="*/ 441960 w 3006090"/>
              <a:gd name="connsiteY13" fmla="*/ 0 h 2743200"/>
              <a:gd name="connsiteX14" fmla="*/ 1097280 w 3006090"/>
              <a:gd name="connsiteY14" fmla="*/ 182880 h 2743200"/>
              <a:gd name="connsiteX15" fmla="*/ 1504950 w 300609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400300 w 2987040"/>
              <a:gd name="connsiteY3" fmla="*/ 40386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400300 w 2987040"/>
              <a:gd name="connsiteY3" fmla="*/ 40386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400300 w 2987040"/>
              <a:gd name="connsiteY3" fmla="*/ 40386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66800 w 2987040"/>
              <a:gd name="connsiteY9" fmla="*/ 251079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20040 w 2987040"/>
              <a:gd name="connsiteY10" fmla="*/ 225171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20040 w 2987040"/>
              <a:gd name="connsiteY10" fmla="*/ 225171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20040 w 2987040"/>
              <a:gd name="connsiteY10" fmla="*/ 225171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20040 w 2987040"/>
              <a:gd name="connsiteY10" fmla="*/ 225171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20040 w 2987040"/>
              <a:gd name="connsiteY10" fmla="*/ 225171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297180 w 2987040"/>
              <a:gd name="connsiteY10" fmla="*/ 225933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297180 w 2987040"/>
              <a:gd name="connsiteY10" fmla="*/ 225933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297180 w 2987040"/>
              <a:gd name="connsiteY10" fmla="*/ 225933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16380 w 2998470"/>
              <a:gd name="connsiteY0" fmla="*/ 392430 h 2743200"/>
              <a:gd name="connsiteX1" fmla="*/ 1821180 w 2998470"/>
              <a:gd name="connsiteY1" fmla="*/ 422910 h 2743200"/>
              <a:gd name="connsiteX2" fmla="*/ 2114550 w 2998470"/>
              <a:gd name="connsiteY2" fmla="*/ 320040 h 2743200"/>
              <a:gd name="connsiteX3" fmla="*/ 2404110 w 2998470"/>
              <a:gd name="connsiteY3" fmla="*/ 426720 h 2743200"/>
              <a:gd name="connsiteX4" fmla="*/ 2754630 w 2998470"/>
              <a:gd name="connsiteY4" fmla="*/ 922020 h 2743200"/>
              <a:gd name="connsiteX5" fmla="*/ 2998470 w 2998470"/>
              <a:gd name="connsiteY5" fmla="*/ 1946910 h 2743200"/>
              <a:gd name="connsiteX6" fmla="*/ 2914650 w 2998470"/>
              <a:gd name="connsiteY6" fmla="*/ 2423160 h 2743200"/>
              <a:gd name="connsiteX7" fmla="*/ 2358390 w 2998470"/>
              <a:gd name="connsiteY7" fmla="*/ 2743200 h 2743200"/>
              <a:gd name="connsiteX8" fmla="*/ 1687830 w 2998470"/>
              <a:gd name="connsiteY8" fmla="*/ 2598420 h 2743200"/>
              <a:gd name="connsiteX9" fmla="*/ 1036320 w 2998470"/>
              <a:gd name="connsiteY9" fmla="*/ 2499360 h 2743200"/>
              <a:gd name="connsiteX10" fmla="*/ 308610 w 2998470"/>
              <a:gd name="connsiteY10" fmla="*/ 2259330 h 2743200"/>
              <a:gd name="connsiteX11" fmla="*/ 0 w 2998470"/>
              <a:gd name="connsiteY11" fmla="*/ 1478280 h 2743200"/>
              <a:gd name="connsiteX12" fmla="*/ 11430 w 2998470"/>
              <a:gd name="connsiteY12" fmla="*/ 525780 h 2743200"/>
              <a:gd name="connsiteX13" fmla="*/ 453390 w 2998470"/>
              <a:gd name="connsiteY13" fmla="*/ 0 h 2743200"/>
              <a:gd name="connsiteX14" fmla="*/ 1108710 w 2998470"/>
              <a:gd name="connsiteY14" fmla="*/ 182880 h 2743200"/>
              <a:gd name="connsiteX15" fmla="*/ 1516380 w 2998470"/>
              <a:gd name="connsiteY15" fmla="*/ 392430 h 2743200"/>
              <a:gd name="connsiteX0" fmla="*/ 1546576 w 3028666"/>
              <a:gd name="connsiteY0" fmla="*/ 392430 h 2743200"/>
              <a:gd name="connsiteX1" fmla="*/ 1851376 w 3028666"/>
              <a:gd name="connsiteY1" fmla="*/ 422910 h 2743200"/>
              <a:gd name="connsiteX2" fmla="*/ 2144746 w 3028666"/>
              <a:gd name="connsiteY2" fmla="*/ 320040 h 2743200"/>
              <a:gd name="connsiteX3" fmla="*/ 2434306 w 3028666"/>
              <a:gd name="connsiteY3" fmla="*/ 426720 h 2743200"/>
              <a:gd name="connsiteX4" fmla="*/ 2784826 w 3028666"/>
              <a:gd name="connsiteY4" fmla="*/ 922020 h 2743200"/>
              <a:gd name="connsiteX5" fmla="*/ 3028666 w 3028666"/>
              <a:gd name="connsiteY5" fmla="*/ 1946910 h 2743200"/>
              <a:gd name="connsiteX6" fmla="*/ 2944846 w 3028666"/>
              <a:gd name="connsiteY6" fmla="*/ 2423160 h 2743200"/>
              <a:gd name="connsiteX7" fmla="*/ 2388586 w 3028666"/>
              <a:gd name="connsiteY7" fmla="*/ 2743200 h 2743200"/>
              <a:gd name="connsiteX8" fmla="*/ 1718026 w 3028666"/>
              <a:gd name="connsiteY8" fmla="*/ 2598420 h 2743200"/>
              <a:gd name="connsiteX9" fmla="*/ 1066516 w 3028666"/>
              <a:gd name="connsiteY9" fmla="*/ 2499360 h 2743200"/>
              <a:gd name="connsiteX10" fmla="*/ 338806 w 3028666"/>
              <a:gd name="connsiteY10" fmla="*/ 2259330 h 2743200"/>
              <a:gd name="connsiteX11" fmla="*/ 30196 w 3028666"/>
              <a:gd name="connsiteY11" fmla="*/ 1478280 h 2743200"/>
              <a:gd name="connsiteX12" fmla="*/ 41626 w 3028666"/>
              <a:gd name="connsiteY12" fmla="*/ 525780 h 2743200"/>
              <a:gd name="connsiteX13" fmla="*/ 483586 w 3028666"/>
              <a:gd name="connsiteY13" fmla="*/ 0 h 2743200"/>
              <a:gd name="connsiteX14" fmla="*/ 1138906 w 3028666"/>
              <a:gd name="connsiteY14" fmla="*/ 182880 h 2743200"/>
              <a:gd name="connsiteX15" fmla="*/ 1546576 w 3028666"/>
              <a:gd name="connsiteY15" fmla="*/ 392430 h 2743200"/>
              <a:gd name="connsiteX0" fmla="*/ 1552824 w 3034914"/>
              <a:gd name="connsiteY0" fmla="*/ 392430 h 2743200"/>
              <a:gd name="connsiteX1" fmla="*/ 1857624 w 3034914"/>
              <a:gd name="connsiteY1" fmla="*/ 422910 h 2743200"/>
              <a:gd name="connsiteX2" fmla="*/ 2150994 w 3034914"/>
              <a:gd name="connsiteY2" fmla="*/ 320040 h 2743200"/>
              <a:gd name="connsiteX3" fmla="*/ 2440554 w 3034914"/>
              <a:gd name="connsiteY3" fmla="*/ 426720 h 2743200"/>
              <a:gd name="connsiteX4" fmla="*/ 2791074 w 3034914"/>
              <a:gd name="connsiteY4" fmla="*/ 922020 h 2743200"/>
              <a:gd name="connsiteX5" fmla="*/ 3034914 w 3034914"/>
              <a:gd name="connsiteY5" fmla="*/ 1946910 h 2743200"/>
              <a:gd name="connsiteX6" fmla="*/ 2951094 w 3034914"/>
              <a:gd name="connsiteY6" fmla="*/ 2423160 h 2743200"/>
              <a:gd name="connsiteX7" fmla="*/ 2394834 w 3034914"/>
              <a:gd name="connsiteY7" fmla="*/ 2743200 h 2743200"/>
              <a:gd name="connsiteX8" fmla="*/ 1724274 w 3034914"/>
              <a:gd name="connsiteY8" fmla="*/ 2598420 h 2743200"/>
              <a:gd name="connsiteX9" fmla="*/ 1072764 w 3034914"/>
              <a:gd name="connsiteY9" fmla="*/ 2499360 h 2743200"/>
              <a:gd name="connsiteX10" fmla="*/ 345054 w 3034914"/>
              <a:gd name="connsiteY10" fmla="*/ 2259330 h 2743200"/>
              <a:gd name="connsiteX11" fmla="*/ 36444 w 3034914"/>
              <a:gd name="connsiteY11" fmla="*/ 1478280 h 2743200"/>
              <a:gd name="connsiteX12" fmla="*/ 25014 w 3034914"/>
              <a:gd name="connsiteY12" fmla="*/ 525780 h 2743200"/>
              <a:gd name="connsiteX13" fmla="*/ 489834 w 3034914"/>
              <a:gd name="connsiteY13" fmla="*/ 0 h 2743200"/>
              <a:gd name="connsiteX14" fmla="*/ 1145154 w 3034914"/>
              <a:gd name="connsiteY14" fmla="*/ 182880 h 2743200"/>
              <a:gd name="connsiteX15" fmla="*/ 1552824 w 3034914"/>
              <a:gd name="connsiteY15" fmla="*/ 392430 h 2743200"/>
              <a:gd name="connsiteX0" fmla="*/ 1558475 w 3040565"/>
              <a:gd name="connsiteY0" fmla="*/ 392430 h 2743200"/>
              <a:gd name="connsiteX1" fmla="*/ 1863275 w 3040565"/>
              <a:gd name="connsiteY1" fmla="*/ 422910 h 2743200"/>
              <a:gd name="connsiteX2" fmla="*/ 2156645 w 3040565"/>
              <a:gd name="connsiteY2" fmla="*/ 320040 h 2743200"/>
              <a:gd name="connsiteX3" fmla="*/ 2446205 w 3040565"/>
              <a:gd name="connsiteY3" fmla="*/ 426720 h 2743200"/>
              <a:gd name="connsiteX4" fmla="*/ 2796725 w 3040565"/>
              <a:gd name="connsiteY4" fmla="*/ 922020 h 2743200"/>
              <a:gd name="connsiteX5" fmla="*/ 3040565 w 3040565"/>
              <a:gd name="connsiteY5" fmla="*/ 1946910 h 2743200"/>
              <a:gd name="connsiteX6" fmla="*/ 2956745 w 3040565"/>
              <a:gd name="connsiteY6" fmla="*/ 2423160 h 2743200"/>
              <a:gd name="connsiteX7" fmla="*/ 2400485 w 3040565"/>
              <a:gd name="connsiteY7" fmla="*/ 2743200 h 2743200"/>
              <a:gd name="connsiteX8" fmla="*/ 1729925 w 3040565"/>
              <a:gd name="connsiteY8" fmla="*/ 2598420 h 2743200"/>
              <a:gd name="connsiteX9" fmla="*/ 1078415 w 3040565"/>
              <a:gd name="connsiteY9" fmla="*/ 2499360 h 2743200"/>
              <a:gd name="connsiteX10" fmla="*/ 350705 w 3040565"/>
              <a:gd name="connsiteY10" fmla="*/ 2259330 h 2743200"/>
              <a:gd name="connsiteX11" fmla="*/ 42095 w 3040565"/>
              <a:gd name="connsiteY11" fmla="*/ 1478280 h 2743200"/>
              <a:gd name="connsiteX12" fmla="*/ 30665 w 3040565"/>
              <a:gd name="connsiteY12" fmla="*/ 525780 h 2743200"/>
              <a:gd name="connsiteX13" fmla="*/ 495485 w 3040565"/>
              <a:gd name="connsiteY13" fmla="*/ 0 h 2743200"/>
              <a:gd name="connsiteX14" fmla="*/ 1150805 w 3040565"/>
              <a:gd name="connsiteY14" fmla="*/ 182880 h 2743200"/>
              <a:gd name="connsiteX15" fmla="*/ 1558475 w 3040565"/>
              <a:gd name="connsiteY15" fmla="*/ 392430 h 2743200"/>
              <a:gd name="connsiteX0" fmla="*/ 1558475 w 3040565"/>
              <a:gd name="connsiteY0" fmla="*/ 392430 h 2743200"/>
              <a:gd name="connsiteX1" fmla="*/ 1863275 w 3040565"/>
              <a:gd name="connsiteY1" fmla="*/ 422910 h 2743200"/>
              <a:gd name="connsiteX2" fmla="*/ 2156645 w 3040565"/>
              <a:gd name="connsiteY2" fmla="*/ 320040 h 2743200"/>
              <a:gd name="connsiteX3" fmla="*/ 2446205 w 3040565"/>
              <a:gd name="connsiteY3" fmla="*/ 426720 h 2743200"/>
              <a:gd name="connsiteX4" fmla="*/ 2796725 w 3040565"/>
              <a:gd name="connsiteY4" fmla="*/ 922020 h 2743200"/>
              <a:gd name="connsiteX5" fmla="*/ 3040565 w 3040565"/>
              <a:gd name="connsiteY5" fmla="*/ 1946910 h 2743200"/>
              <a:gd name="connsiteX6" fmla="*/ 2956745 w 3040565"/>
              <a:gd name="connsiteY6" fmla="*/ 2423160 h 2743200"/>
              <a:gd name="connsiteX7" fmla="*/ 2400485 w 3040565"/>
              <a:gd name="connsiteY7" fmla="*/ 2743200 h 2743200"/>
              <a:gd name="connsiteX8" fmla="*/ 1729925 w 3040565"/>
              <a:gd name="connsiteY8" fmla="*/ 2598420 h 2743200"/>
              <a:gd name="connsiteX9" fmla="*/ 1078415 w 3040565"/>
              <a:gd name="connsiteY9" fmla="*/ 2499360 h 2743200"/>
              <a:gd name="connsiteX10" fmla="*/ 350705 w 3040565"/>
              <a:gd name="connsiteY10" fmla="*/ 2259330 h 2743200"/>
              <a:gd name="connsiteX11" fmla="*/ 42095 w 3040565"/>
              <a:gd name="connsiteY11" fmla="*/ 1478280 h 2743200"/>
              <a:gd name="connsiteX12" fmla="*/ 30665 w 3040565"/>
              <a:gd name="connsiteY12" fmla="*/ 525780 h 2743200"/>
              <a:gd name="connsiteX13" fmla="*/ 495485 w 3040565"/>
              <a:gd name="connsiteY13" fmla="*/ 0 h 2743200"/>
              <a:gd name="connsiteX14" fmla="*/ 1150805 w 3040565"/>
              <a:gd name="connsiteY14" fmla="*/ 182880 h 2743200"/>
              <a:gd name="connsiteX15" fmla="*/ 1558475 w 3040565"/>
              <a:gd name="connsiteY15" fmla="*/ 392430 h 2743200"/>
              <a:gd name="connsiteX0" fmla="*/ 1558475 w 3040565"/>
              <a:gd name="connsiteY0" fmla="*/ 407670 h 2758440"/>
              <a:gd name="connsiteX1" fmla="*/ 1863275 w 3040565"/>
              <a:gd name="connsiteY1" fmla="*/ 438150 h 2758440"/>
              <a:gd name="connsiteX2" fmla="*/ 2156645 w 3040565"/>
              <a:gd name="connsiteY2" fmla="*/ 335280 h 2758440"/>
              <a:gd name="connsiteX3" fmla="*/ 2446205 w 3040565"/>
              <a:gd name="connsiteY3" fmla="*/ 441960 h 2758440"/>
              <a:gd name="connsiteX4" fmla="*/ 2796725 w 3040565"/>
              <a:gd name="connsiteY4" fmla="*/ 937260 h 2758440"/>
              <a:gd name="connsiteX5" fmla="*/ 3040565 w 3040565"/>
              <a:gd name="connsiteY5" fmla="*/ 1962150 h 2758440"/>
              <a:gd name="connsiteX6" fmla="*/ 2956745 w 3040565"/>
              <a:gd name="connsiteY6" fmla="*/ 2438400 h 2758440"/>
              <a:gd name="connsiteX7" fmla="*/ 2400485 w 3040565"/>
              <a:gd name="connsiteY7" fmla="*/ 2758440 h 2758440"/>
              <a:gd name="connsiteX8" fmla="*/ 1729925 w 3040565"/>
              <a:gd name="connsiteY8" fmla="*/ 2613660 h 2758440"/>
              <a:gd name="connsiteX9" fmla="*/ 1078415 w 3040565"/>
              <a:gd name="connsiteY9" fmla="*/ 2514600 h 2758440"/>
              <a:gd name="connsiteX10" fmla="*/ 350705 w 3040565"/>
              <a:gd name="connsiteY10" fmla="*/ 2274570 h 2758440"/>
              <a:gd name="connsiteX11" fmla="*/ 42095 w 3040565"/>
              <a:gd name="connsiteY11" fmla="*/ 1493520 h 2758440"/>
              <a:gd name="connsiteX12" fmla="*/ 30665 w 3040565"/>
              <a:gd name="connsiteY12" fmla="*/ 541020 h 2758440"/>
              <a:gd name="connsiteX13" fmla="*/ 495485 w 3040565"/>
              <a:gd name="connsiteY13" fmla="*/ 0 h 2758440"/>
              <a:gd name="connsiteX14" fmla="*/ 1150805 w 3040565"/>
              <a:gd name="connsiteY14" fmla="*/ 198120 h 2758440"/>
              <a:gd name="connsiteX15" fmla="*/ 1558475 w 3040565"/>
              <a:gd name="connsiteY15" fmla="*/ 407670 h 2758440"/>
              <a:gd name="connsiteX0" fmla="*/ 1558475 w 3040565"/>
              <a:gd name="connsiteY0" fmla="*/ 407670 h 2758440"/>
              <a:gd name="connsiteX1" fmla="*/ 1863275 w 3040565"/>
              <a:gd name="connsiteY1" fmla="*/ 438150 h 2758440"/>
              <a:gd name="connsiteX2" fmla="*/ 2156645 w 3040565"/>
              <a:gd name="connsiteY2" fmla="*/ 335280 h 2758440"/>
              <a:gd name="connsiteX3" fmla="*/ 2446205 w 3040565"/>
              <a:gd name="connsiteY3" fmla="*/ 441960 h 2758440"/>
              <a:gd name="connsiteX4" fmla="*/ 2796725 w 3040565"/>
              <a:gd name="connsiteY4" fmla="*/ 937260 h 2758440"/>
              <a:gd name="connsiteX5" fmla="*/ 3040565 w 3040565"/>
              <a:gd name="connsiteY5" fmla="*/ 1962150 h 2758440"/>
              <a:gd name="connsiteX6" fmla="*/ 2956745 w 3040565"/>
              <a:gd name="connsiteY6" fmla="*/ 2438400 h 2758440"/>
              <a:gd name="connsiteX7" fmla="*/ 2400485 w 3040565"/>
              <a:gd name="connsiteY7" fmla="*/ 2758440 h 2758440"/>
              <a:gd name="connsiteX8" fmla="*/ 1729925 w 3040565"/>
              <a:gd name="connsiteY8" fmla="*/ 2613660 h 2758440"/>
              <a:gd name="connsiteX9" fmla="*/ 1078415 w 3040565"/>
              <a:gd name="connsiteY9" fmla="*/ 2514600 h 2758440"/>
              <a:gd name="connsiteX10" fmla="*/ 350705 w 3040565"/>
              <a:gd name="connsiteY10" fmla="*/ 2274570 h 2758440"/>
              <a:gd name="connsiteX11" fmla="*/ 42095 w 3040565"/>
              <a:gd name="connsiteY11" fmla="*/ 1493520 h 2758440"/>
              <a:gd name="connsiteX12" fmla="*/ 30665 w 3040565"/>
              <a:gd name="connsiteY12" fmla="*/ 541020 h 2758440"/>
              <a:gd name="connsiteX13" fmla="*/ 495485 w 3040565"/>
              <a:gd name="connsiteY13" fmla="*/ 0 h 2758440"/>
              <a:gd name="connsiteX14" fmla="*/ 1150805 w 3040565"/>
              <a:gd name="connsiteY14" fmla="*/ 198120 h 2758440"/>
              <a:gd name="connsiteX15" fmla="*/ 1558475 w 3040565"/>
              <a:gd name="connsiteY15" fmla="*/ 407670 h 2758440"/>
              <a:gd name="connsiteX0" fmla="*/ 1558475 w 3040565"/>
              <a:gd name="connsiteY0" fmla="*/ 407670 h 2758440"/>
              <a:gd name="connsiteX1" fmla="*/ 1863275 w 3040565"/>
              <a:gd name="connsiteY1" fmla="*/ 438150 h 2758440"/>
              <a:gd name="connsiteX2" fmla="*/ 2156645 w 3040565"/>
              <a:gd name="connsiteY2" fmla="*/ 335280 h 2758440"/>
              <a:gd name="connsiteX3" fmla="*/ 2446205 w 3040565"/>
              <a:gd name="connsiteY3" fmla="*/ 441960 h 2758440"/>
              <a:gd name="connsiteX4" fmla="*/ 2796725 w 3040565"/>
              <a:gd name="connsiteY4" fmla="*/ 937260 h 2758440"/>
              <a:gd name="connsiteX5" fmla="*/ 3040565 w 3040565"/>
              <a:gd name="connsiteY5" fmla="*/ 1962150 h 2758440"/>
              <a:gd name="connsiteX6" fmla="*/ 2956745 w 3040565"/>
              <a:gd name="connsiteY6" fmla="*/ 2438400 h 2758440"/>
              <a:gd name="connsiteX7" fmla="*/ 2400485 w 3040565"/>
              <a:gd name="connsiteY7" fmla="*/ 2758440 h 2758440"/>
              <a:gd name="connsiteX8" fmla="*/ 1729925 w 3040565"/>
              <a:gd name="connsiteY8" fmla="*/ 2613660 h 2758440"/>
              <a:gd name="connsiteX9" fmla="*/ 1078415 w 3040565"/>
              <a:gd name="connsiteY9" fmla="*/ 2514600 h 2758440"/>
              <a:gd name="connsiteX10" fmla="*/ 350705 w 3040565"/>
              <a:gd name="connsiteY10" fmla="*/ 2274570 h 2758440"/>
              <a:gd name="connsiteX11" fmla="*/ 42095 w 3040565"/>
              <a:gd name="connsiteY11" fmla="*/ 1493520 h 2758440"/>
              <a:gd name="connsiteX12" fmla="*/ 30665 w 3040565"/>
              <a:gd name="connsiteY12" fmla="*/ 541020 h 2758440"/>
              <a:gd name="connsiteX13" fmla="*/ 495485 w 3040565"/>
              <a:gd name="connsiteY13" fmla="*/ 0 h 2758440"/>
              <a:gd name="connsiteX14" fmla="*/ 1150805 w 3040565"/>
              <a:gd name="connsiteY14" fmla="*/ 198120 h 2758440"/>
              <a:gd name="connsiteX15" fmla="*/ 1558475 w 3040565"/>
              <a:gd name="connsiteY15" fmla="*/ 407670 h 2758440"/>
              <a:gd name="connsiteX0" fmla="*/ 1558475 w 3041203"/>
              <a:gd name="connsiteY0" fmla="*/ 407670 h 2758440"/>
              <a:gd name="connsiteX1" fmla="*/ 1863275 w 3041203"/>
              <a:gd name="connsiteY1" fmla="*/ 438150 h 2758440"/>
              <a:gd name="connsiteX2" fmla="*/ 2156645 w 3041203"/>
              <a:gd name="connsiteY2" fmla="*/ 335280 h 2758440"/>
              <a:gd name="connsiteX3" fmla="*/ 2446205 w 3041203"/>
              <a:gd name="connsiteY3" fmla="*/ 441960 h 2758440"/>
              <a:gd name="connsiteX4" fmla="*/ 2796725 w 3041203"/>
              <a:gd name="connsiteY4" fmla="*/ 937260 h 2758440"/>
              <a:gd name="connsiteX5" fmla="*/ 3040565 w 3041203"/>
              <a:gd name="connsiteY5" fmla="*/ 1962150 h 2758440"/>
              <a:gd name="connsiteX6" fmla="*/ 2956745 w 3041203"/>
              <a:gd name="connsiteY6" fmla="*/ 2438400 h 2758440"/>
              <a:gd name="connsiteX7" fmla="*/ 2400485 w 3041203"/>
              <a:gd name="connsiteY7" fmla="*/ 2758440 h 2758440"/>
              <a:gd name="connsiteX8" fmla="*/ 1729925 w 3041203"/>
              <a:gd name="connsiteY8" fmla="*/ 2613660 h 2758440"/>
              <a:gd name="connsiteX9" fmla="*/ 1078415 w 3041203"/>
              <a:gd name="connsiteY9" fmla="*/ 2514600 h 2758440"/>
              <a:gd name="connsiteX10" fmla="*/ 350705 w 3041203"/>
              <a:gd name="connsiteY10" fmla="*/ 2274570 h 2758440"/>
              <a:gd name="connsiteX11" fmla="*/ 42095 w 3041203"/>
              <a:gd name="connsiteY11" fmla="*/ 1493520 h 2758440"/>
              <a:gd name="connsiteX12" fmla="*/ 30665 w 3041203"/>
              <a:gd name="connsiteY12" fmla="*/ 541020 h 2758440"/>
              <a:gd name="connsiteX13" fmla="*/ 495485 w 3041203"/>
              <a:gd name="connsiteY13" fmla="*/ 0 h 2758440"/>
              <a:gd name="connsiteX14" fmla="*/ 1150805 w 3041203"/>
              <a:gd name="connsiteY14" fmla="*/ 198120 h 2758440"/>
              <a:gd name="connsiteX15" fmla="*/ 1558475 w 3041203"/>
              <a:gd name="connsiteY15" fmla="*/ 407670 h 2758440"/>
              <a:gd name="connsiteX0" fmla="*/ 1558475 w 3051087"/>
              <a:gd name="connsiteY0" fmla="*/ 407670 h 2758440"/>
              <a:gd name="connsiteX1" fmla="*/ 1863275 w 3051087"/>
              <a:gd name="connsiteY1" fmla="*/ 438150 h 2758440"/>
              <a:gd name="connsiteX2" fmla="*/ 2156645 w 3051087"/>
              <a:gd name="connsiteY2" fmla="*/ 335280 h 2758440"/>
              <a:gd name="connsiteX3" fmla="*/ 2446205 w 3051087"/>
              <a:gd name="connsiteY3" fmla="*/ 441960 h 2758440"/>
              <a:gd name="connsiteX4" fmla="*/ 2796725 w 3051087"/>
              <a:gd name="connsiteY4" fmla="*/ 937260 h 2758440"/>
              <a:gd name="connsiteX5" fmla="*/ 3040565 w 3051087"/>
              <a:gd name="connsiteY5" fmla="*/ 1962150 h 2758440"/>
              <a:gd name="connsiteX6" fmla="*/ 2956745 w 3051087"/>
              <a:gd name="connsiteY6" fmla="*/ 2438400 h 2758440"/>
              <a:gd name="connsiteX7" fmla="*/ 2400485 w 3051087"/>
              <a:gd name="connsiteY7" fmla="*/ 2758440 h 2758440"/>
              <a:gd name="connsiteX8" fmla="*/ 1729925 w 3051087"/>
              <a:gd name="connsiteY8" fmla="*/ 2613660 h 2758440"/>
              <a:gd name="connsiteX9" fmla="*/ 1078415 w 3051087"/>
              <a:gd name="connsiteY9" fmla="*/ 2514600 h 2758440"/>
              <a:gd name="connsiteX10" fmla="*/ 350705 w 3051087"/>
              <a:gd name="connsiteY10" fmla="*/ 2274570 h 2758440"/>
              <a:gd name="connsiteX11" fmla="*/ 42095 w 3051087"/>
              <a:gd name="connsiteY11" fmla="*/ 1493520 h 2758440"/>
              <a:gd name="connsiteX12" fmla="*/ 30665 w 3051087"/>
              <a:gd name="connsiteY12" fmla="*/ 541020 h 2758440"/>
              <a:gd name="connsiteX13" fmla="*/ 495485 w 3051087"/>
              <a:gd name="connsiteY13" fmla="*/ 0 h 2758440"/>
              <a:gd name="connsiteX14" fmla="*/ 1150805 w 3051087"/>
              <a:gd name="connsiteY14" fmla="*/ 198120 h 2758440"/>
              <a:gd name="connsiteX15" fmla="*/ 1558475 w 3051087"/>
              <a:gd name="connsiteY15" fmla="*/ 407670 h 2758440"/>
              <a:gd name="connsiteX0" fmla="*/ 1568254 w 3060866"/>
              <a:gd name="connsiteY0" fmla="*/ 407670 h 2758440"/>
              <a:gd name="connsiteX1" fmla="*/ 1873054 w 3060866"/>
              <a:gd name="connsiteY1" fmla="*/ 438150 h 2758440"/>
              <a:gd name="connsiteX2" fmla="*/ 2166424 w 3060866"/>
              <a:gd name="connsiteY2" fmla="*/ 335280 h 2758440"/>
              <a:gd name="connsiteX3" fmla="*/ 2455984 w 3060866"/>
              <a:gd name="connsiteY3" fmla="*/ 441960 h 2758440"/>
              <a:gd name="connsiteX4" fmla="*/ 2806504 w 3060866"/>
              <a:gd name="connsiteY4" fmla="*/ 937260 h 2758440"/>
              <a:gd name="connsiteX5" fmla="*/ 3050344 w 3060866"/>
              <a:gd name="connsiteY5" fmla="*/ 1962150 h 2758440"/>
              <a:gd name="connsiteX6" fmla="*/ 2966524 w 3060866"/>
              <a:gd name="connsiteY6" fmla="*/ 2438400 h 2758440"/>
              <a:gd name="connsiteX7" fmla="*/ 2410264 w 3060866"/>
              <a:gd name="connsiteY7" fmla="*/ 2758440 h 2758440"/>
              <a:gd name="connsiteX8" fmla="*/ 1739704 w 3060866"/>
              <a:gd name="connsiteY8" fmla="*/ 2613660 h 2758440"/>
              <a:gd name="connsiteX9" fmla="*/ 1088194 w 3060866"/>
              <a:gd name="connsiteY9" fmla="*/ 2514600 h 2758440"/>
              <a:gd name="connsiteX10" fmla="*/ 360484 w 3060866"/>
              <a:gd name="connsiteY10" fmla="*/ 2274570 h 2758440"/>
              <a:gd name="connsiteX11" fmla="*/ 36634 w 3060866"/>
              <a:gd name="connsiteY11" fmla="*/ 1497330 h 2758440"/>
              <a:gd name="connsiteX12" fmla="*/ 40444 w 3060866"/>
              <a:gd name="connsiteY12" fmla="*/ 541020 h 2758440"/>
              <a:gd name="connsiteX13" fmla="*/ 505264 w 3060866"/>
              <a:gd name="connsiteY13" fmla="*/ 0 h 2758440"/>
              <a:gd name="connsiteX14" fmla="*/ 1160584 w 3060866"/>
              <a:gd name="connsiteY14" fmla="*/ 198120 h 2758440"/>
              <a:gd name="connsiteX15" fmla="*/ 1568254 w 3060866"/>
              <a:gd name="connsiteY15" fmla="*/ 407670 h 2758440"/>
              <a:gd name="connsiteX0" fmla="*/ 1553340 w 3045952"/>
              <a:gd name="connsiteY0" fmla="*/ 407670 h 2758440"/>
              <a:gd name="connsiteX1" fmla="*/ 1858140 w 3045952"/>
              <a:gd name="connsiteY1" fmla="*/ 438150 h 2758440"/>
              <a:gd name="connsiteX2" fmla="*/ 2151510 w 3045952"/>
              <a:gd name="connsiteY2" fmla="*/ 335280 h 2758440"/>
              <a:gd name="connsiteX3" fmla="*/ 2441070 w 3045952"/>
              <a:gd name="connsiteY3" fmla="*/ 441960 h 2758440"/>
              <a:gd name="connsiteX4" fmla="*/ 2791590 w 3045952"/>
              <a:gd name="connsiteY4" fmla="*/ 937260 h 2758440"/>
              <a:gd name="connsiteX5" fmla="*/ 3035430 w 3045952"/>
              <a:gd name="connsiteY5" fmla="*/ 1962150 h 2758440"/>
              <a:gd name="connsiteX6" fmla="*/ 2951610 w 3045952"/>
              <a:gd name="connsiteY6" fmla="*/ 2438400 h 2758440"/>
              <a:gd name="connsiteX7" fmla="*/ 2395350 w 3045952"/>
              <a:gd name="connsiteY7" fmla="*/ 2758440 h 2758440"/>
              <a:gd name="connsiteX8" fmla="*/ 1724790 w 3045952"/>
              <a:gd name="connsiteY8" fmla="*/ 2613660 h 2758440"/>
              <a:gd name="connsiteX9" fmla="*/ 1073280 w 3045952"/>
              <a:gd name="connsiteY9" fmla="*/ 2514600 h 2758440"/>
              <a:gd name="connsiteX10" fmla="*/ 345570 w 3045952"/>
              <a:gd name="connsiteY10" fmla="*/ 2274570 h 2758440"/>
              <a:gd name="connsiteX11" fmla="*/ 21720 w 3045952"/>
              <a:gd name="connsiteY11" fmla="*/ 1497330 h 2758440"/>
              <a:gd name="connsiteX12" fmla="*/ 25530 w 3045952"/>
              <a:gd name="connsiteY12" fmla="*/ 541020 h 2758440"/>
              <a:gd name="connsiteX13" fmla="*/ 490350 w 3045952"/>
              <a:gd name="connsiteY13" fmla="*/ 0 h 2758440"/>
              <a:gd name="connsiteX14" fmla="*/ 1145670 w 3045952"/>
              <a:gd name="connsiteY14" fmla="*/ 198120 h 2758440"/>
              <a:gd name="connsiteX15" fmla="*/ 1553340 w 3045952"/>
              <a:gd name="connsiteY15" fmla="*/ 407670 h 2758440"/>
              <a:gd name="connsiteX0" fmla="*/ 1553340 w 3045952"/>
              <a:gd name="connsiteY0" fmla="*/ 407670 h 2758440"/>
              <a:gd name="connsiteX1" fmla="*/ 1858140 w 3045952"/>
              <a:gd name="connsiteY1" fmla="*/ 438150 h 2758440"/>
              <a:gd name="connsiteX2" fmla="*/ 2151510 w 3045952"/>
              <a:gd name="connsiteY2" fmla="*/ 335280 h 2758440"/>
              <a:gd name="connsiteX3" fmla="*/ 2441070 w 3045952"/>
              <a:gd name="connsiteY3" fmla="*/ 441960 h 2758440"/>
              <a:gd name="connsiteX4" fmla="*/ 2791590 w 3045952"/>
              <a:gd name="connsiteY4" fmla="*/ 937260 h 2758440"/>
              <a:gd name="connsiteX5" fmla="*/ 3035430 w 3045952"/>
              <a:gd name="connsiteY5" fmla="*/ 1962150 h 2758440"/>
              <a:gd name="connsiteX6" fmla="*/ 2951610 w 3045952"/>
              <a:gd name="connsiteY6" fmla="*/ 2438400 h 2758440"/>
              <a:gd name="connsiteX7" fmla="*/ 2395350 w 3045952"/>
              <a:gd name="connsiteY7" fmla="*/ 2758440 h 2758440"/>
              <a:gd name="connsiteX8" fmla="*/ 1724790 w 3045952"/>
              <a:gd name="connsiteY8" fmla="*/ 2613660 h 2758440"/>
              <a:gd name="connsiteX9" fmla="*/ 1073280 w 3045952"/>
              <a:gd name="connsiteY9" fmla="*/ 2514600 h 2758440"/>
              <a:gd name="connsiteX10" fmla="*/ 345570 w 3045952"/>
              <a:gd name="connsiteY10" fmla="*/ 2274570 h 2758440"/>
              <a:gd name="connsiteX11" fmla="*/ 21720 w 3045952"/>
              <a:gd name="connsiteY11" fmla="*/ 1497330 h 2758440"/>
              <a:gd name="connsiteX12" fmla="*/ 25530 w 3045952"/>
              <a:gd name="connsiteY12" fmla="*/ 541020 h 2758440"/>
              <a:gd name="connsiteX13" fmla="*/ 490350 w 3045952"/>
              <a:gd name="connsiteY13" fmla="*/ 0 h 2758440"/>
              <a:gd name="connsiteX14" fmla="*/ 1145670 w 3045952"/>
              <a:gd name="connsiteY14" fmla="*/ 198120 h 2758440"/>
              <a:gd name="connsiteX15" fmla="*/ 1553340 w 3045952"/>
              <a:gd name="connsiteY15" fmla="*/ 407670 h 2758440"/>
              <a:gd name="connsiteX0" fmla="*/ 1558361 w 3050973"/>
              <a:gd name="connsiteY0" fmla="*/ 407670 h 2758440"/>
              <a:gd name="connsiteX1" fmla="*/ 1863161 w 3050973"/>
              <a:gd name="connsiteY1" fmla="*/ 438150 h 2758440"/>
              <a:gd name="connsiteX2" fmla="*/ 2156531 w 3050973"/>
              <a:gd name="connsiteY2" fmla="*/ 335280 h 2758440"/>
              <a:gd name="connsiteX3" fmla="*/ 2446091 w 3050973"/>
              <a:gd name="connsiteY3" fmla="*/ 441960 h 2758440"/>
              <a:gd name="connsiteX4" fmla="*/ 2796611 w 3050973"/>
              <a:gd name="connsiteY4" fmla="*/ 937260 h 2758440"/>
              <a:gd name="connsiteX5" fmla="*/ 3040451 w 3050973"/>
              <a:gd name="connsiteY5" fmla="*/ 1962150 h 2758440"/>
              <a:gd name="connsiteX6" fmla="*/ 2956631 w 3050973"/>
              <a:gd name="connsiteY6" fmla="*/ 2438400 h 2758440"/>
              <a:gd name="connsiteX7" fmla="*/ 2400371 w 3050973"/>
              <a:gd name="connsiteY7" fmla="*/ 2758440 h 2758440"/>
              <a:gd name="connsiteX8" fmla="*/ 1729811 w 3050973"/>
              <a:gd name="connsiteY8" fmla="*/ 2613660 h 2758440"/>
              <a:gd name="connsiteX9" fmla="*/ 1078301 w 3050973"/>
              <a:gd name="connsiteY9" fmla="*/ 2514600 h 2758440"/>
              <a:gd name="connsiteX10" fmla="*/ 350591 w 3050973"/>
              <a:gd name="connsiteY10" fmla="*/ 2274570 h 2758440"/>
              <a:gd name="connsiteX11" fmla="*/ 26741 w 3050973"/>
              <a:gd name="connsiteY11" fmla="*/ 1497330 h 2758440"/>
              <a:gd name="connsiteX12" fmla="*/ 30551 w 3050973"/>
              <a:gd name="connsiteY12" fmla="*/ 541020 h 2758440"/>
              <a:gd name="connsiteX13" fmla="*/ 495371 w 3050973"/>
              <a:gd name="connsiteY13" fmla="*/ 0 h 2758440"/>
              <a:gd name="connsiteX14" fmla="*/ 1150691 w 3050973"/>
              <a:gd name="connsiteY14" fmla="*/ 198120 h 2758440"/>
              <a:gd name="connsiteX15" fmla="*/ 1558361 w 3050973"/>
              <a:gd name="connsiteY15" fmla="*/ 407670 h 2758440"/>
              <a:gd name="connsiteX0" fmla="*/ 1558361 w 3050973"/>
              <a:gd name="connsiteY0" fmla="*/ 407670 h 2758440"/>
              <a:gd name="connsiteX1" fmla="*/ 1863161 w 3050973"/>
              <a:gd name="connsiteY1" fmla="*/ 438150 h 2758440"/>
              <a:gd name="connsiteX2" fmla="*/ 2156531 w 3050973"/>
              <a:gd name="connsiteY2" fmla="*/ 335280 h 2758440"/>
              <a:gd name="connsiteX3" fmla="*/ 2446091 w 3050973"/>
              <a:gd name="connsiteY3" fmla="*/ 441960 h 2758440"/>
              <a:gd name="connsiteX4" fmla="*/ 2796611 w 3050973"/>
              <a:gd name="connsiteY4" fmla="*/ 937260 h 2758440"/>
              <a:gd name="connsiteX5" fmla="*/ 3040451 w 3050973"/>
              <a:gd name="connsiteY5" fmla="*/ 1962150 h 2758440"/>
              <a:gd name="connsiteX6" fmla="*/ 2956631 w 3050973"/>
              <a:gd name="connsiteY6" fmla="*/ 2438400 h 2758440"/>
              <a:gd name="connsiteX7" fmla="*/ 2400371 w 3050973"/>
              <a:gd name="connsiteY7" fmla="*/ 2758440 h 2758440"/>
              <a:gd name="connsiteX8" fmla="*/ 1729811 w 3050973"/>
              <a:gd name="connsiteY8" fmla="*/ 2613660 h 2758440"/>
              <a:gd name="connsiteX9" fmla="*/ 1078301 w 3050973"/>
              <a:gd name="connsiteY9" fmla="*/ 2514600 h 2758440"/>
              <a:gd name="connsiteX10" fmla="*/ 350591 w 3050973"/>
              <a:gd name="connsiteY10" fmla="*/ 2274570 h 2758440"/>
              <a:gd name="connsiteX11" fmla="*/ 26741 w 3050973"/>
              <a:gd name="connsiteY11" fmla="*/ 1497330 h 2758440"/>
              <a:gd name="connsiteX12" fmla="*/ 30551 w 3050973"/>
              <a:gd name="connsiteY12" fmla="*/ 541020 h 2758440"/>
              <a:gd name="connsiteX13" fmla="*/ 495371 w 3050973"/>
              <a:gd name="connsiteY13" fmla="*/ 0 h 2758440"/>
              <a:gd name="connsiteX14" fmla="*/ 1150691 w 3050973"/>
              <a:gd name="connsiteY14" fmla="*/ 198120 h 2758440"/>
              <a:gd name="connsiteX15" fmla="*/ 1558361 w 3050973"/>
              <a:gd name="connsiteY15" fmla="*/ 407670 h 2758440"/>
              <a:gd name="connsiteX0" fmla="*/ 1558361 w 3050973"/>
              <a:gd name="connsiteY0" fmla="*/ 407670 h 2758440"/>
              <a:gd name="connsiteX1" fmla="*/ 1863161 w 3050973"/>
              <a:gd name="connsiteY1" fmla="*/ 438150 h 2758440"/>
              <a:gd name="connsiteX2" fmla="*/ 2156531 w 3050973"/>
              <a:gd name="connsiteY2" fmla="*/ 335280 h 2758440"/>
              <a:gd name="connsiteX3" fmla="*/ 2446091 w 3050973"/>
              <a:gd name="connsiteY3" fmla="*/ 441960 h 2758440"/>
              <a:gd name="connsiteX4" fmla="*/ 2796611 w 3050973"/>
              <a:gd name="connsiteY4" fmla="*/ 937260 h 2758440"/>
              <a:gd name="connsiteX5" fmla="*/ 3040451 w 3050973"/>
              <a:gd name="connsiteY5" fmla="*/ 1962150 h 2758440"/>
              <a:gd name="connsiteX6" fmla="*/ 2956631 w 3050973"/>
              <a:gd name="connsiteY6" fmla="*/ 2438400 h 2758440"/>
              <a:gd name="connsiteX7" fmla="*/ 2400371 w 3050973"/>
              <a:gd name="connsiteY7" fmla="*/ 2758440 h 2758440"/>
              <a:gd name="connsiteX8" fmla="*/ 1729811 w 3050973"/>
              <a:gd name="connsiteY8" fmla="*/ 2613660 h 2758440"/>
              <a:gd name="connsiteX9" fmla="*/ 1078301 w 3050973"/>
              <a:gd name="connsiteY9" fmla="*/ 2514600 h 2758440"/>
              <a:gd name="connsiteX10" fmla="*/ 350591 w 3050973"/>
              <a:gd name="connsiteY10" fmla="*/ 2274570 h 2758440"/>
              <a:gd name="connsiteX11" fmla="*/ 26741 w 3050973"/>
              <a:gd name="connsiteY11" fmla="*/ 1497330 h 2758440"/>
              <a:gd name="connsiteX12" fmla="*/ 30551 w 3050973"/>
              <a:gd name="connsiteY12" fmla="*/ 541020 h 2758440"/>
              <a:gd name="connsiteX13" fmla="*/ 495371 w 3050973"/>
              <a:gd name="connsiteY13" fmla="*/ 0 h 2758440"/>
              <a:gd name="connsiteX14" fmla="*/ 1150691 w 3050973"/>
              <a:gd name="connsiteY14" fmla="*/ 198120 h 2758440"/>
              <a:gd name="connsiteX15" fmla="*/ 1558361 w 3050973"/>
              <a:gd name="connsiteY15" fmla="*/ 407670 h 2758440"/>
              <a:gd name="connsiteX0" fmla="*/ 1558361 w 3050973"/>
              <a:gd name="connsiteY0" fmla="*/ 407705 h 2758475"/>
              <a:gd name="connsiteX1" fmla="*/ 1863161 w 3050973"/>
              <a:gd name="connsiteY1" fmla="*/ 438185 h 2758475"/>
              <a:gd name="connsiteX2" fmla="*/ 2156531 w 3050973"/>
              <a:gd name="connsiteY2" fmla="*/ 335315 h 2758475"/>
              <a:gd name="connsiteX3" fmla="*/ 2446091 w 3050973"/>
              <a:gd name="connsiteY3" fmla="*/ 441995 h 2758475"/>
              <a:gd name="connsiteX4" fmla="*/ 2796611 w 3050973"/>
              <a:gd name="connsiteY4" fmla="*/ 937295 h 2758475"/>
              <a:gd name="connsiteX5" fmla="*/ 3040451 w 3050973"/>
              <a:gd name="connsiteY5" fmla="*/ 1962185 h 2758475"/>
              <a:gd name="connsiteX6" fmla="*/ 2956631 w 3050973"/>
              <a:gd name="connsiteY6" fmla="*/ 2438435 h 2758475"/>
              <a:gd name="connsiteX7" fmla="*/ 2400371 w 3050973"/>
              <a:gd name="connsiteY7" fmla="*/ 2758475 h 2758475"/>
              <a:gd name="connsiteX8" fmla="*/ 1729811 w 3050973"/>
              <a:gd name="connsiteY8" fmla="*/ 2613695 h 2758475"/>
              <a:gd name="connsiteX9" fmla="*/ 1078301 w 3050973"/>
              <a:gd name="connsiteY9" fmla="*/ 2514635 h 2758475"/>
              <a:gd name="connsiteX10" fmla="*/ 350591 w 3050973"/>
              <a:gd name="connsiteY10" fmla="*/ 2274605 h 2758475"/>
              <a:gd name="connsiteX11" fmla="*/ 26741 w 3050973"/>
              <a:gd name="connsiteY11" fmla="*/ 1497365 h 2758475"/>
              <a:gd name="connsiteX12" fmla="*/ 30551 w 3050973"/>
              <a:gd name="connsiteY12" fmla="*/ 541055 h 2758475"/>
              <a:gd name="connsiteX13" fmla="*/ 495371 w 3050973"/>
              <a:gd name="connsiteY13" fmla="*/ 35 h 2758475"/>
              <a:gd name="connsiteX14" fmla="*/ 1150691 w 3050973"/>
              <a:gd name="connsiteY14" fmla="*/ 198155 h 2758475"/>
              <a:gd name="connsiteX15" fmla="*/ 1558361 w 3050973"/>
              <a:gd name="connsiteY15" fmla="*/ 407705 h 2758475"/>
              <a:gd name="connsiteX0" fmla="*/ 1558361 w 3050973"/>
              <a:gd name="connsiteY0" fmla="*/ 416823 h 2767593"/>
              <a:gd name="connsiteX1" fmla="*/ 1863161 w 3050973"/>
              <a:gd name="connsiteY1" fmla="*/ 447303 h 2767593"/>
              <a:gd name="connsiteX2" fmla="*/ 2156531 w 3050973"/>
              <a:gd name="connsiteY2" fmla="*/ 344433 h 2767593"/>
              <a:gd name="connsiteX3" fmla="*/ 2446091 w 3050973"/>
              <a:gd name="connsiteY3" fmla="*/ 451113 h 2767593"/>
              <a:gd name="connsiteX4" fmla="*/ 2796611 w 3050973"/>
              <a:gd name="connsiteY4" fmla="*/ 946413 h 2767593"/>
              <a:gd name="connsiteX5" fmla="*/ 3040451 w 3050973"/>
              <a:gd name="connsiteY5" fmla="*/ 1971303 h 2767593"/>
              <a:gd name="connsiteX6" fmla="*/ 2956631 w 3050973"/>
              <a:gd name="connsiteY6" fmla="*/ 2447553 h 2767593"/>
              <a:gd name="connsiteX7" fmla="*/ 2400371 w 3050973"/>
              <a:gd name="connsiteY7" fmla="*/ 2767593 h 2767593"/>
              <a:gd name="connsiteX8" fmla="*/ 1729811 w 3050973"/>
              <a:gd name="connsiteY8" fmla="*/ 2622813 h 2767593"/>
              <a:gd name="connsiteX9" fmla="*/ 1078301 w 3050973"/>
              <a:gd name="connsiteY9" fmla="*/ 2523753 h 2767593"/>
              <a:gd name="connsiteX10" fmla="*/ 350591 w 3050973"/>
              <a:gd name="connsiteY10" fmla="*/ 2283723 h 2767593"/>
              <a:gd name="connsiteX11" fmla="*/ 26741 w 3050973"/>
              <a:gd name="connsiteY11" fmla="*/ 1506483 h 2767593"/>
              <a:gd name="connsiteX12" fmla="*/ 30551 w 3050973"/>
              <a:gd name="connsiteY12" fmla="*/ 550173 h 2767593"/>
              <a:gd name="connsiteX13" fmla="*/ 495371 w 3050973"/>
              <a:gd name="connsiteY13" fmla="*/ 9153 h 2767593"/>
              <a:gd name="connsiteX14" fmla="*/ 1150691 w 3050973"/>
              <a:gd name="connsiteY14" fmla="*/ 207273 h 2767593"/>
              <a:gd name="connsiteX15" fmla="*/ 1558361 w 3050973"/>
              <a:gd name="connsiteY15" fmla="*/ 416823 h 2767593"/>
              <a:gd name="connsiteX0" fmla="*/ 1558361 w 3050973"/>
              <a:gd name="connsiteY0" fmla="*/ 417451 h 2768221"/>
              <a:gd name="connsiteX1" fmla="*/ 1863161 w 3050973"/>
              <a:gd name="connsiteY1" fmla="*/ 447931 h 2768221"/>
              <a:gd name="connsiteX2" fmla="*/ 2156531 w 3050973"/>
              <a:gd name="connsiteY2" fmla="*/ 345061 h 2768221"/>
              <a:gd name="connsiteX3" fmla="*/ 2446091 w 3050973"/>
              <a:gd name="connsiteY3" fmla="*/ 451741 h 2768221"/>
              <a:gd name="connsiteX4" fmla="*/ 2796611 w 3050973"/>
              <a:gd name="connsiteY4" fmla="*/ 947041 h 2768221"/>
              <a:gd name="connsiteX5" fmla="*/ 3040451 w 3050973"/>
              <a:gd name="connsiteY5" fmla="*/ 1971931 h 2768221"/>
              <a:gd name="connsiteX6" fmla="*/ 2956631 w 3050973"/>
              <a:gd name="connsiteY6" fmla="*/ 2448181 h 2768221"/>
              <a:gd name="connsiteX7" fmla="*/ 2400371 w 3050973"/>
              <a:gd name="connsiteY7" fmla="*/ 2768221 h 2768221"/>
              <a:gd name="connsiteX8" fmla="*/ 1729811 w 3050973"/>
              <a:gd name="connsiteY8" fmla="*/ 2623441 h 2768221"/>
              <a:gd name="connsiteX9" fmla="*/ 1078301 w 3050973"/>
              <a:gd name="connsiteY9" fmla="*/ 2524381 h 2768221"/>
              <a:gd name="connsiteX10" fmla="*/ 350591 w 3050973"/>
              <a:gd name="connsiteY10" fmla="*/ 2284351 h 2768221"/>
              <a:gd name="connsiteX11" fmla="*/ 26741 w 3050973"/>
              <a:gd name="connsiteY11" fmla="*/ 1507111 h 2768221"/>
              <a:gd name="connsiteX12" fmla="*/ 30551 w 3050973"/>
              <a:gd name="connsiteY12" fmla="*/ 550801 h 2768221"/>
              <a:gd name="connsiteX13" fmla="*/ 495371 w 3050973"/>
              <a:gd name="connsiteY13" fmla="*/ 9781 h 2768221"/>
              <a:gd name="connsiteX14" fmla="*/ 1150691 w 3050973"/>
              <a:gd name="connsiteY14" fmla="*/ 207901 h 2768221"/>
              <a:gd name="connsiteX15" fmla="*/ 1558361 w 3050973"/>
              <a:gd name="connsiteY15" fmla="*/ 417451 h 2768221"/>
              <a:gd name="connsiteX0" fmla="*/ 1558361 w 3050973"/>
              <a:gd name="connsiteY0" fmla="*/ 417451 h 2768221"/>
              <a:gd name="connsiteX1" fmla="*/ 1863161 w 3050973"/>
              <a:gd name="connsiteY1" fmla="*/ 447931 h 2768221"/>
              <a:gd name="connsiteX2" fmla="*/ 2156531 w 3050973"/>
              <a:gd name="connsiteY2" fmla="*/ 345061 h 2768221"/>
              <a:gd name="connsiteX3" fmla="*/ 2446091 w 3050973"/>
              <a:gd name="connsiteY3" fmla="*/ 451741 h 2768221"/>
              <a:gd name="connsiteX4" fmla="*/ 2796611 w 3050973"/>
              <a:gd name="connsiteY4" fmla="*/ 947041 h 2768221"/>
              <a:gd name="connsiteX5" fmla="*/ 3040451 w 3050973"/>
              <a:gd name="connsiteY5" fmla="*/ 1971931 h 2768221"/>
              <a:gd name="connsiteX6" fmla="*/ 2956631 w 3050973"/>
              <a:gd name="connsiteY6" fmla="*/ 2448181 h 2768221"/>
              <a:gd name="connsiteX7" fmla="*/ 2400371 w 3050973"/>
              <a:gd name="connsiteY7" fmla="*/ 2768221 h 2768221"/>
              <a:gd name="connsiteX8" fmla="*/ 1729811 w 3050973"/>
              <a:gd name="connsiteY8" fmla="*/ 2623441 h 2768221"/>
              <a:gd name="connsiteX9" fmla="*/ 1078301 w 3050973"/>
              <a:gd name="connsiteY9" fmla="*/ 2524381 h 2768221"/>
              <a:gd name="connsiteX10" fmla="*/ 350591 w 3050973"/>
              <a:gd name="connsiteY10" fmla="*/ 2284351 h 2768221"/>
              <a:gd name="connsiteX11" fmla="*/ 26741 w 3050973"/>
              <a:gd name="connsiteY11" fmla="*/ 1507111 h 2768221"/>
              <a:gd name="connsiteX12" fmla="*/ 30551 w 3050973"/>
              <a:gd name="connsiteY12" fmla="*/ 550801 h 2768221"/>
              <a:gd name="connsiteX13" fmla="*/ 495371 w 3050973"/>
              <a:gd name="connsiteY13" fmla="*/ 9781 h 2768221"/>
              <a:gd name="connsiteX14" fmla="*/ 1150691 w 3050973"/>
              <a:gd name="connsiteY14" fmla="*/ 207901 h 2768221"/>
              <a:gd name="connsiteX15" fmla="*/ 1558361 w 3050973"/>
              <a:gd name="connsiteY15" fmla="*/ 417451 h 2768221"/>
              <a:gd name="connsiteX0" fmla="*/ 1568615 w 3061227"/>
              <a:gd name="connsiteY0" fmla="*/ 417451 h 2768221"/>
              <a:gd name="connsiteX1" fmla="*/ 1873415 w 3061227"/>
              <a:gd name="connsiteY1" fmla="*/ 447931 h 2768221"/>
              <a:gd name="connsiteX2" fmla="*/ 2166785 w 3061227"/>
              <a:gd name="connsiteY2" fmla="*/ 345061 h 2768221"/>
              <a:gd name="connsiteX3" fmla="*/ 2456345 w 3061227"/>
              <a:gd name="connsiteY3" fmla="*/ 451741 h 2768221"/>
              <a:gd name="connsiteX4" fmla="*/ 2806865 w 3061227"/>
              <a:gd name="connsiteY4" fmla="*/ 947041 h 2768221"/>
              <a:gd name="connsiteX5" fmla="*/ 3050705 w 3061227"/>
              <a:gd name="connsiteY5" fmla="*/ 1971931 h 2768221"/>
              <a:gd name="connsiteX6" fmla="*/ 2966885 w 3061227"/>
              <a:gd name="connsiteY6" fmla="*/ 2448181 h 2768221"/>
              <a:gd name="connsiteX7" fmla="*/ 2410625 w 3061227"/>
              <a:gd name="connsiteY7" fmla="*/ 2768221 h 2768221"/>
              <a:gd name="connsiteX8" fmla="*/ 1740065 w 3061227"/>
              <a:gd name="connsiteY8" fmla="*/ 2623441 h 2768221"/>
              <a:gd name="connsiteX9" fmla="*/ 1088555 w 3061227"/>
              <a:gd name="connsiteY9" fmla="*/ 2524381 h 2768221"/>
              <a:gd name="connsiteX10" fmla="*/ 360845 w 3061227"/>
              <a:gd name="connsiteY10" fmla="*/ 2284351 h 2768221"/>
              <a:gd name="connsiteX11" fmla="*/ 36995 w 3061227"/>
              <a:gd name="connsiteY11" fmla="*/ 1507111 h 2768221"/>
              <a:gd name="connsiteX12" fmla="*/ 40805 w 3061227"/>
              <a:gd name="connsiteY12" fmla="*/ 550801 h 2768221"/>
              <a:gd name="connsiteX13" fmla="*/ 505625 w 3061227"/>
              <a:gd name="connsiteY13" fmla="*/ 9781 h 2768221"/>
              <a:gd name="connsiteX14" fmla="*/ 1160945 w 3061227"/>
              <a:gd name="connsiteY14" fmla="*/ 207901 h 2768221"/>
              <a:gd name="connsiteX15" fmla="*/ 1568615 w 3061227"/>
              <a:gd name="connsiteY15" fmla="*/ 417451 h 2768221"/>
              <a:gd name="connsiteX0" fmla="*/ 1568615 w 3061227"/>
              <a:gd name="connsiteY0" fmla="*/ 417451 h 2768326"/>
              <a:gd name="connsiteX1" fmla="*/ 1873415 w 3061227"/>
              <a:gd name="connsiteY1" fmla="*/ 447931 h 2768326"/>
              <a:gd name="connsiteX2" fmla="*/ 2166785 w 3061227"/>
              <a:gd name="connsiteY2" fmla="*/ 345061 h 2768326"/>
              <a:gd name="connsiteX3" fmla="*/ 2456345 w 3061227"/>
              <a:gd name="connsiteY3" fmla="*/ 451741 h 2768326"/>
              <a:gd name="connsiteX4" fmla="*/ 2806865 w 3061227"/>
              <a:gd name="connsiteY4" fmla="*/ 947041 h 2768326"/>
              <a:gd name="connsiteX5" fmla="*/ 3050705 w 3061227"/>
              <a:gd name="connsiteY5" fmla="*/ 1971931 h 2768326"/>
              <a:gd name="connsiteX6" fmla="*/ 2966885 w 3061227"/>
              <a:gd name="connsiteY6" fmla="*/ 2448181 h 2768326"/>
              <a:gd name="connsiteX7" fmla="*/ 2410625 w 3061227"/>
              <a:gd name="connsiteY7" fmla="*/ 2768221 h 2768326"/>
              <a:gd name="connsiteX8" fmla="*/ 1740065 w 3061227"/>
              <a:gd name="connsiteY8" fmla="*/ 2623441 h 2768326"/>
              <a:gd name="connsiteX9" fmla="*/ 1088555 w 3061227"/>
              <a:gd name="connsiteY9" fmla="*/ 2524381 h 2768326"/>
              <a:gd name="connsiteX10" fmla="*/ 360845 w 3061227"/>
              <a:gd name="connsiteY10" fmla="*/ 2284351 h 2768326"/>
              <a:gd name="connsiteX11" fmla="*/ 36995 w 3061227"/>
              <a:gd name="connsiteY11" fmla="*/ 1507111 h 2768326"/>
              <a:gd name="connsiteX12" fmla="*/ 40805 w 3061227"/>
              <a:gd name="connsiteY12" fmla="*/ 550801 h 2768326"/>
              <a:gd name="connsiteX13" fmla="*/ 505625 w 3061227"/>
              <a:gd name="connsiteY13" fmla="*/ 9781 h 2768326"/>
              <a:gd name="connsiteX14" fmla="*/ 1160945 w 3061227"/>
              <a:gd name="connsiteY14" fmla="*/ 207901 h 2768326"/>
              <a:gd name="connsiteX15" fmla="*/ 1568615 w 3061227"/>
              <a:gd name="connsiteY15" fmla="*/ 417451 h 2768326"/>
              <a:gd name="connsiteX0" fmla="*/ 1568615 w 3061227"/>
              <a:gd name="connsiteY0" fmla="*/ 417451 h 2768326"/>
              <a:gd name="connsiteX1" fmla="*/ 1873415 w 3061227"/>
              <a:gd name="connsiteY1" fmla="*/ 447931 h 2768326"/>
              <a:gd name="connsiteX2" fmla="*/ 2166785 w 3061227"/>
              <a:gd name="connsiteY2" fmla="*/ 345061 h 2768326"/>
              <a:gd name="connsiteX3" fmla="*/ 2456345 w 3061227"/>
              <a:gd name="connsiteY3" fmla="*/ 451741 h 2768326"/>
              <a:gd name="connsiteX4" fmla="*/ 2806865 w 3061227"/>
              <a:gd name="connsiteY4" fmla="*/ 947041 h 2768326"/>
              <a:gd name="connsiteX5" fmla="*/ 3050705 w 3061227"/>
              <a:gd name="connsiteY5" fmla="*/ 1971931 h 2768326"/>
              <a:gd name="connsiteX6" fmla="*/ 2966885 w 3061227"/>
              <a:gd name="connsiteY6" fmla="*/ 2448181 h 2768326"/>
              <a:gd name="connsiteX7" fmla="*/ 2410625 w 3061227"/>
              <a:gd name="connsiteY7" fmla="*/ 2768221 h 2768326"/>
              <a:gd name="connsiteX8" fmla="*/ 1740065 w 3061227"/>
              <a:gd name="connsiteY8" fmla="*/ 2623441 h 2768326"/>
              <a:gd name="connsiteX9" fmla="*/ 1088555 w 3061227"/>
              <a:gd name="connsiteY9" fmla="*/ 2524381 h 2768326"/>
              <a:gd name="connsiteX10" fmla="*/ 360845 w 3061227"/>
              <a:gd name="connsiteY10" fmla="*/ 2284351 h 2768326"/>
              <a:gd name="connsiteX11" fmla="*/ 36995 w 3061227"/>
              <a:gd name="connsiteY11" fmla="*/ 1507111 h 2768326"/>
              <a:gd name="connsiteX12" fmla="*/ 40805 w 3061227"/>
              <a:gd name="connsiteY12" fmla="*/ 550801 h 2768326"/>
              <a:gd name="connsiteX13" fmla="*/ 505625 w 3061227"/>
              <a:gd name="connsiteY13" fmla="*/ 9781 h 2768326"/>
              <a:gd name="connsiteX14" fmla="*/ 1160945 w 3061227"/>
              <a:gd name="connsiteY14" fmla="*/ 207901 h 2768326"/>
              <a:gd name="connsiteX15" fmla="*/ 1568615 w 3061227"/>
              <a:gd name="connsiteY15" fmla="*/ 417451 h 2768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61227" h="2768326">
                <a:moveTo>
                  <a:pt x="1568615" y="417451"/>
                </a:moveTo>
                <a:cubicBezTo>
                  <a:pt x="1676565" y="442851"/>
                  <a:pt x="1757845" y="445391"/>
                  <a:pt x="1873415" y="447931"/>
                </a:cubicBezTo>
                <a:cubicBezTo>
                  <a:pt x="1980095" y="423801"/>
                  <a:pt x="2075345" y="361571"/>
                  <a:pt x="2166785" y="345061"/>
                </a:cubicBezTo>
                <a:cubicBezTo>
                  <a:pt x="2281085" y="327281"/>
                  <a:pt x="2364905" y="355221"/>
                  <a:pt x="2456345" y="451741"/>
                </a:cubicBezTo>
                <a:cubicBezTo>
                  <a:pt x="2608745" y="620651"/>
                  <a:pt x="2753525" y="778131"/>
                  <a:pt x="2806865" y="947041"/>
                </a:cubicBezTo>
                <a:cubicBezTo>
                  <a:pt x="2913545" y="1307721"/>
                  <a:pt x="2997365" y="1630301"/>
                  <a:pt x="3050705" y="1971931"/>
                </a:cubicBezTo>
                <a:cubicBezTo>
                  <a:pt x="3081185" y="2145921"/>
                  <a:pt x="3043085" y="2316101"/>
                  <a:pt x="2966885" y="2448181"/>
                </a:cubicBezTo>
                <a:cubicBezTo>
                  <a:pt x="2827185" y="2596771"/>
                  <a:pt x="2678595" y="2721231"/>
                  <a:pt x="2410625" y="2768221"/>
                </a:cubicBezTo>
                <a:cubicBezTo>
                  <a:pt x="2155355" y="2772031"/>
                  <a:pt x="1963585" y="2671701"/>
                  <a:pt x="1740065" y="2623441"/>
                </a:cubicBezTo>
                <a:cubicBezTo>
                  <a:pt x="1539405" y="2591691"/>
                  <a:pt x="1403515" y="2525651"/>
                  <a:pt x="1088555" y="2524381"/>
                </a:cubicBezTo>
                <a:cubicBezTo>
                  <a:pt x="837095" y="2500251"/>
                  <a:pt x="562775" y="2426591"/>
                  <a:pt x="360845" y="2284351"/>
                </a:cubicBezTo>
                <a:cubicBezTo>
                  <a:pt x="130975" y="2109091"/>
                  <a:pt x="103035" y="1789051"/>
                  <a:pt x="36995" y="1507111"/>
                </a:cubicBezTo>
                <a:cubicBezTo>
                  <a:pt x="-1105" y="1189611"/>
                  <a:pt x="-23965" y="872111"/>
                  <a:pt x="40805" y="550801"/>
                </a:cubicBezTo>
                <a:cubicBezTo>
                  <a:pt x="157645" y="287911"/>
                  <a:pt x="274485" y="108841"/>
                  <a:pt x="505625" y="9781"/>
                </a:cubicBezTo>
                <a:cubicBezTo>
                  <a:pt x="781215" y="-42289"/>
                  <a:pt x="957745" y="126621"/>
                  <a:pt x="1160945" y="207901"/>
                </a:cubicBezTo>
                <a:cubicBezTo>
                  <a:pt x="1293025" y="296801"/>
                  <a:pt x="1432725" y="347601"/>
                  <a:pt x="1568615" y="417451"/>
                </a:cubicBezTo>
                <a:close/>
              </a:path>
            </a:pathLst>
          </a:custGeom>
          <a:solidFill>
            <a:srgbClr val="07CE5C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2C5488-3129-51A6-F689-6B160E1F1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23970" y="1281273"/>
            <a:ext cx="7816260" cy="32877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523854-0483-EA68-A47C-FD1207A59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8853" y="737175"/>
            <a:ext cx="9734973" cy="581649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1F45622-D1F9-F0C0-376C-D09CBE8D72E8}"/>
              </a:ext>
            </a:extLst>
          </p:cNvPr>
          <p:cNvSpPr txBox="1"/>
          <p:nvPr/>
        </p:nvSpPr>
        <p:spPr>
          <a:xfrm>
            <a:off x="868608" y="3950089"/>
            <a:ext cx="43059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Lorem ipsum dolor sit amet, consectetuer adipiscing elit. Maecenas porttitor congue massa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55E964-6F48-F146-8708-2E65530090EA}"/>
              </a:ext>
            </a:extLst>
          </p:cNvPr>
          <p:cNvSpPr txBox="1"/>
          <p:nvPr/>
        </p:nvSpPr>
        <p:spPr>
          <a:xfrm>
            <a:off x="6172200" y="3568041"/>
            <a:ext cx="1558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Navigation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A0E5DB1-7FC7-DD36-32D4-EE95805F5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599" y="5112335"/>
            <a:ext cx="249662" cy="24966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3D1730A-C8F2-A837-3E45-5932D19E29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400" y="4916819"/>
            <a:ext cx="236627" cy="2366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19866E-DD86-8476-5B63-E546368722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6028" y="5117771"/>
            <a:ext cx="261372" cy="2613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1103146-658A-1361-974C-3CC09B0963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0800" y="5126990"/>
            <a:ext cx="270899" cy="27089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BABCE04-E749-8F79-9D34-E9CD318058BB}"/>
              </a:ext>
            </a:extLst>
          </p:cNvPr>
          <p:cNvSpPr/>
          <p:nvPr/>
        </p:nvSpPr>
        <p:spPr>
          <a:xfrm>
            <a:off x="951068" y="3159316"/>
            <a:ext cx="726284" cy="7262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311128-4170-2BBA-4AE7-A993300ECC24}"/>
              </a:ext>
            </a:extLst>
          </p:cNvPr>
          <p:cNvSpPr txBox="1"/>
          <p:nvPr/>
        </p:nvSpPr>
        <p:spPr>
          <a:xfrm>
            <a:off x="1664723" y="3264289"/>
            <a:ext cx="153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LOGO</a:t>
            </a:r>
            <a:endParaRPr kumimoji="0" lang="en-US" sz="4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1863D-6609-9518-E8EA-D8C3310DAC2E}"/>
              </a:ext>
            </a:extLst>
          </p:cNvPr>
          <p:cNvSpPr txBox="1"/>
          <p:nvPr/>
        </p:nvSpPr>
        <p:spPr>
          <a:xfrm>
            <a:off x="6201054" y="4022114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Home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5C21F7-21CE-1530-44D0-1307442ECD7A}"/>
              </a:ext>
            </a:extLst>
          </p:cNvPr>
          <p:cNvSpPr txBox="1"/>
          <p:nvPr/>
        </p:nvSpPr>
        <p:spPr>
          <a:xfrm>
            <a:off x="6225907" y="4391446"/>
            <a:ext cx="88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9E010A-89C2-A7C9-A4C6-85D7F10774CE}"/>
              </a:ext>
            </a:extLst>
          </p:cNvPr>
          <p:cNvSpPr txBox="1"/>
          <p:nvPr/>
        </p:nvSpPr>
        <p:spPr>
          <a:xfrm>
            <a:off x="6264683" y="4781490"/>
            <a:ext cx="5052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.....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D3BB94-50C6-C15D-592E-33E2601DC47E}"/>
              </a:ext>
            </a:extLst>
          </p:cNvPr>
          <p:cNvSpPr txBox="1"/>
          <p:nvPr/>
        </p:nvSpPr>
        <p:spPr>
          <a:xfrm>
            <a:off x="8433381" y="3548781"/>
            <a:ext cx="1167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Contact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833676A-FA6E-E5EE-DFF1-02D5AD8C63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8835" y="4081776"/>
            <a:ext cx="246842" cy="24684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0673DA9-AE26-3E4C-8110-C56D44B01F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19932" y="4502406"/>
            <a:ext cx="193840" cy="19384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3EC3A930-145E-A272-5918-848E6A79D21B}"/>
              </a:ext>
            </a:extLst>
          </p:cNvPr>
          <p:cNvSpPr txBox="1"/>
          <p:nvPr/>
        </p:nvSpPr>
        <p:spPr>
          <a:xfrm>
            <a:off x="8752700" y="3994095"/>
            <a:ext cx="1982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ly tu trong, tp HCM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6707A2-C521-C939-A21A-08C2C14E8F96}"/>
              </a:ext>
            </a:extLst>
          </p:cNvPr>
          <p:cNvSpPr txBox="1"/>
          <p:nvPr/>
        </p:nvSpPr>
        <p:spPr>
          <a:xfrm>
            <a:off x="8781344" y="4467646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098171618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3307DE4-1D1F-163F-68EE-670BE76A8ECD}"/>
              </a:ext>
            </a:extLst>
          </p:cNvPr>
          <p:cNvSpPr txBox="1"/>
          <p:nvPr/>
        </p:nvSpPr>
        <p:spPr>
          <a:xfrm>
            <a:off x="8763000" y="4860314"/>
            <a:ext cx="271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satthumientay@gmail.com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DD2C46B-4729-684E-F489-EF7DD14D044D}"/>
              </a:ext>
            </a:extLst>
          </p:cNvPr>
          <p:cNvSpPr/>
          <p:nvPr/>
        </p:nvSpPr>
        <p:spPr>
          <a:xfrm>
            <a:off x="0" y="6455257"/>
            <a:ext cx="12192000" cy="402743"/>
          </a:xfrm>
          <a:prstGeom prst="rect">
            <a:avLst/>
          </a:prstGeom>
          <a:solidFill>
            <a:srgbClr val="DDDA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5EFC32-C1C5-87E3-A582-83239454241C}"/>
              </a:ext>
            </a:extLst>
          </p:cNvPr>
          <p:cNvSpPr txBox="1"/>
          <p:nvPr/>
        </p:nvSpPr>
        <p:spPr>
          <a:xfrm>
            <a:off x="5278885" y="6477000"/>
            <a:ext cx="1634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made by  .....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A384F52-EF17-AABA-24F6-CF0B7428883C}"/>
              </a:ext>
            </a:extLst>
          </p:cNvPr>
          <p:cNvSpPr/>
          <p:nvPr/>
        </p:nvSpPr>
        <p:spPr>
          <a:xfrm>
            <a:off x="2614273" y="93720"/>
            <a:ext cx="6488215" cy="612738"/>
          </a:xfrm>
          <a:prstGeom prst="roundRect">
            <a:avLst>
              <a:gd name="adj" fmla="val 50000"/>
            </a:avLst>
          </a:prstGeom>
          <a:solidFill>
            <a:srgbClr val="D9E2CF">
              <a:alpha val="63000"/>
            </a:srgbClr>
          </a:solidFill>
          <a:ln>
            <a:noFill/>
          </a:ln>
          <a:effectLst>
            <a:outerShdw blurRad="88900" dist="88900" dir="48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469269-CED4-4E9F-98B8-EA3A7E2A5DC3}"/>
              </a:ext>
            </a:extLst>
          </p:cNvPr>
          <p:cNvSpPr/>
          <p:nvPr/>
        </p:nvSpPr>
        <p:spPr>
          <a:xfrm>
            <a:off x="378470" y="132644"/>
            <a:ext cx="459730" cy="459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25F61ED-4DD0-36FC-DDB5-DD2A0FF9CCD5}"/>
              </a:ext>
            </a:extLst>
          </p:cNvPr>
          <p:cNvSpPr/>
          <p:nvPr/>
        </p:nvSpPr>
        <p:spPr>
          <a:xfrm>
            <a:off x="7696200" y="76200"/>
            <a:ext cx="1406288" cy="630258"/>
          </a:xfrm>
          <a:prstGeom prst="roundRect">
            <a:avLst>
              <a:gd name="adj" fmla="val 50000"/>
            </a:avLst>
          </a:prstGeom>
          <a:solidFill>
            <a:srgbClr val="8BB1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3C69FB-B421-94D3-DB41-F4F38640E552}"/>
              </a:ext>
            </a:extLst>
          </p:cNvPr>
          <p:cNvSpPr txBox="1"/>
          <p:nvPr/>
        </p:nvSpPr>
        <p:spPr>
          <a:xfrm>
            <a:off x="838200" y="132644"/>
            <a:ext cx="1166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LOGO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7CAB8F-0447-D81E-FE1A-5C239FAB3BB9}"/>
              </a:ext>
            </a:extLst>
          </p:cNvPr>
          <p:cNvSpPr txBox="1"/>
          <p:nvPr/>
        </p:nvSpPr>
        <p:spPr>
          <a:xfrm>
            <a:off x="2907074" y="209490"/>
            <a:ext cx="822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/>
              <a:t>Home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5B713F-C868-3BE6-D5A6-3A1B1C6E067A}"/>
              </a:ext>
            </a:extLst>
          </p:cNvPr>
          <p:cNvSpPr txBox="1"/>
          <p:nvPr/>
        </p:nvSpPr>
        <p:spPr>
          <a:xfrm>
            <a:off x="7851544" y="209490"/>
            <a:ext cx="1140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/>
              <a:t>About us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61F164-1DED-77CF-1381-32D27C5FFF91}"/>
              </a:ext>
            </a:extLst>
          </p:cNvPr>
          <p:cNvSpPr txBox="1"/>
          <p:nvPr/>
        </p:nvSpPr>
        <p:spPr>
          <a:xfrm>
            <a:off x="6248400" y="209490"/>
            <a:ext cx="917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Course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CCF626-8FDD-81D3-1FEB-8FF3CBE5EBCA}"/>
              </a:ext>
            </a:extLst>
          </p:cNvPr>
          <p:cNvSpPr txBox="1"/>
          <p:nvPr/>
        </p:nvSpPr>
        <p:spPr>
          <a:xfrm>
            <a:off x="4495800" y="209490"/>
            <a:ext cx="9848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/>
              <a:t>Explore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33B5413-78A1-5718-DA3E-53939229805A}"/>
              </a:ext>
            </a:extLst>
          </p:cNvPr>
          <p:cNvSpPr/>
          <p:nvPr/>
        </p:nvSpPr>
        <p:spPr>
          <a:xfrm>
            <a:off x="10134600" y="97922"/>
            <a:ext cx="1600200" cy="511678"/>
          </a:xfrm>
          <a:prstGeom prst="roundRect">
            <a:avLst>
              <a:gd name="adj" fmla="val 50000"/>
            </a:avLst>
          </a:prstGeom>
          <a:solidFill>
            <a:srgbClr val="D9E2CF"/>
          </a:solidFill>
          <a:ln>
            <a:noFill/>
          </a:ln>
          <a:effectLst>
            <a:outerShdw blurRad="88900" dist="88900" dir="48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 Started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7092729-915E-AA88-F0AB-F964C1AE4E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57638" y="-5272124"/>
            <a:ext cx="121920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14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0C44E4-C139-E7E6-4FD6-D2B786A9B42A}"/>
              </a:ext>
            </a:extLst>
          </p:cNvPr>
          <p:cNvSpPr txBox="1"/>
          <p:nvPr/>
        </p:nvSpPr>
        <p:spPr>
          <a:xfrm>
            <a:off x="3954616" y="2819400"/>
            <a:ext cx="42827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COURSE HTML</a:t>
            </a:r>
          </a:p>
        </p:txBody>
      </p:sp>
    </p:spTree>
    <p:extLst>
      <p:ext uri="{BB962C8B-B14F-4D97-AF65-F5344CB8AC3E}">
        <p14:creationId xmlns:p14="http://schemas.microsoft.com/office/powerpoint/2010/main" val="3690969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9141EF6-C22C-80D5-E7AE-FFD363F5D63E}"/>
              </a:ext>
            </a:extLst>
          </p:cNvPr>
          <p:cNvSpPr/>
          <p:nvPr/>
        </p:nvSpPr>
        <p:spPr>
          <a:xfrm>
            <a:off x="378470" y="132644"/>
            <a:ext cx="459730" cy="459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8776F0-73DB-4653-8A82-BBE8A4C2F794}"/>
              </a:ext>
            </a:extLst>
          </p:cNvPr>
          <p:cNvSpPr txBox="1"/>
          <p:nvPr/>
        </p:nvSpPr>
        <p:spPr>
          <a:xfrm>
            <a:off x="838200" y="132644"/>
            <a:ext cx="1166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LOGO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FB891C-6023-A26D-3917-E2620FE54029}"/>
              </a:ext>
            </a:extLst>
          </p:cNvPr>
          <p:cNvSpPr/>
          <p:nvPr/>
        </p:nvSpPr>
        <p:spPr>
          <a:xfrm>
            <a:off x="0" y="717419"/>
            <a:ext cx="2971800" cy="6140581"/>
          </a:xfrm>
          <a:prstGeom prst="rect">
            <a:avLst/>
          </a:prstGeom>
          <a:noFill/>
          <a:ln w="3175">
            <a:solidFill>
              <a:srgbClr val="181818">
                <a:alpha val="41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A426E3-8DC3-DCB1-2424-75BCDAD159DF}"/>
              </a:ext>
            </a:extLst>
          </p:cNvPr>
          <p:cNvSpPr/>
          <p:nvPr/>
        </p:nvSpPr>
        <p:spPr>
          <a:xfrm>
            <a:off x="2971800" y="717418"/>
            <a:ext cx="9220200" cy="6140581"/>
          </a:xfrm>
          <a:prstGeom prst="rect">
            <a:avLst/>
          </a:prstGeom>
          <a:noFill/>
          <a:ln w="3175">
            <a:solidFill>
              <a:srgbClr val="181818">
                <a:alpha val="41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665538-ED3F-6409-CD05-091D8C948C95}"/>
              </a:ext>
            </a:extLst>
          </p:cNvPr>
          <p:cNvSpPr txBox="1"/>
          <p:nvPr/>
        </p:nvSpPr>
        <p:spPr>
          <a:xfrm>
            <a:off x="304800" y="1476310"/>
            <a:ext cx="1160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Subject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ABDDF-B1FE-7FA1-795B-DEE2622F5354}"/>
              </a:ext>
            </a:extLst>
          </p:cNvPr>
          <p:cNvSpPr txBox="1"/>
          <p:nvPr/>
        </p:nvSpPr>
        <p:spPr>
          <a:xfrm>
            <a:off x="304800" y="1809620"/>
            <a:ext cx="2614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Video:</a:t>
            </a:r>
            <a:r>
              <a:rPr lang="en-US" sz="1600"/>
              <a:t> What is emotional?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4629AD-6EC5-84BF-7B59-2FBC69568A99}"/>
              </a:ext>
            </a:extLst>
          </p:cNvPr>
          <p:cNvSpPr txBox="1"/>
          <p:nvPr/>
        </p:nvSpPr>
        <p:spPr>
          <a:xfrm>
            <a:off x="325775" y="2238310"/>
            <a:ext cx="2614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Video:</a:t>
            </a:r>
            <a:r>
              <a:rPr lang="en-US" sz="1600"/>
              <a:t> Emotions are common to 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A7EA00-F9A3-1285-E460-9FE7DB014017}"/>
              </a:ext>
            </a:extLst>
          </p:cNvPr>
          <p:cNvSpPr txBox="1"/>
          <p:nvPr/>
        </p:nvSpPr>
        <p:spPr>
          <a:xfrm>
            <a:off x="325775" y="2838234"/>
            <a:ext cx="2614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Video:</a:t>
            </a:r>
            <a:r>
              <a:rPr lang="en-US" sz="1600"/>
              <a:t> Learn to control emotions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83F4A5-C68C-81EB-6F4D-0EA3292B3234}"/>
              </a:ext>
            </a:extLst>
          </p:cNvPr>
          <p:cNvSpPr txBox="1"/>
          <p:nvPr/>
        </p:nvSpPr>
        <p:spPr>
          <a:xfrm>
            <a:off x="325775" y="3424145"/>
            <a:ext cx="1160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Subject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7ADA64-C44C-E370-EF26-FEAE49CF12B2}"/>
              </a:ext>
            </a:extLst>
          </p:cNvPr>
          <p:cNvSpPr txBox="1"/>
          <p:nvPr/>
        </p:nvSpPr>
        <p:spPr>
          <a:xfrm>
            <a:off x="304800" y="3796811"/>
            <a:ext cx="2614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Video:</a:t>
            </a:r>
            <a:r>
              <a:rPr lang="en-US" sz="1600"/>
              <a:t> What is emotional?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04E42A-72C4-DC59-6A46-86001C5E271D}"/>
              </a:ext>
            </a:extLst>
          </p:cNvPr>
          <p:cNvSpPr txBox="1"/>
          <p:nvPr/>
        </p:nvSpPr>
        <p:spPr>
          <a:xfrm>
            <a:off x="325775" y="4225501"/>
            <a:ext cx="2614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Video:</a:t>
            </a:r>
            <a:r>
              <a:rPr lang="en-US" sz="1600"/>
              <a:t> Emotions are common to us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EF8C99-1EBE-FE88-9A35-94FD2ED8D54A}"/>
              </a:ext>
            </a:extLst>
          </p:cNvPr>
          <p:cNvSpPr txBox="1"/>
          <p:nvPr/>
        </p:nvSpPr>
        <p:spPr>
          <a:xfrm>
            <a:off x="325775" y="4825425"/>
            <a:ext cx="2614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Video:</a:t>
            </a:r>
            <a:r>
              <a:rPr lang="en-US" sz="1600"/>
              <a:t> Learn to control emotions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90FCC66-2DEA-45B2-DBDF-991F045AD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38" y="1067551"/>
            <a:ext cx="368267" cy="368267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1D5B5B0-E9A9-B0D5-75CA-174823EFBE2F}"/>
              </a:ext>
            </a:extLst>
          </p:cNvPr>
          <p:cNvSpPr/>
          <p:nvPr/>
        </p:nvSpPr>
        <p:spPr>
          <a:xfrm>
            <a:off x="3276600" y="957157"/>
            <a:ext cx="8610600" cy="43053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A8B9D5E-2B47-2D1A-EB04-642D7FAC3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2487033"/>
            <a:ext cx="1245548" cy="124554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FC68753-F187-BC26-4DFA-F4EBB8D1F886}"/>
              </a:ext>
            </a:extLst>
          </p:cNvPr>
          <p:cNvSpPr txBox="1"/>
          <p:nvPr/>
        </p:nvSpPr>
        <p:spPr>
          <a:xfrm>
            <a:off x="3581400" y="5558135"/>
            <a:ext cx="3657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/>
              <a:t>What is emotional ?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FDDC86F-B08D-0FD6-BE39-DF5E2C3C2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7638" y="-5272124"/>
            <a:ext cx="12192000" cy="39814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3D775E3-65A4-782E-9974-F30F65203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800" y="176511"/>
            <a:ext cx="440518" cy="44051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489F2EC-57AA-89F7-1860-CF24BA4C427A}"/>
              </a:ext>
            </a:extLst>
          </p:cNvPr>
          <p:cNvSpPr txBox="1"/>
          <p:nvPr/>
        </p:nvSpPr>
        <p:spPr>
          <a:xfrm>
            <a:off x="10641158" y="285690"/>
            <a:ext cx="1223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Huu Khoa</a:t>
            </a:r>
          </a:p>
        </p:txBody>
      </p:sp>
    </p:spTree>
    <p:extLst>
      <p:ext uri="{BB962C8B-B14F-4D97-AF65-F5344CB8AC3E}">
        <p14:creationId xmlns:p14="http://schemas.microsoft.com/office/powerpoint/2010/main" val="3219265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0C44E4-C139-E7E6-4FD6-D2B786A9B42A}"/>
              </a:ext>
            </a:extLst>
          </p:cNvPr>
          <p:cNvSpPr txBox="1"/>
          <p:nvPr/>
        </p:nvSpPr>
        <p:spPr>
          <a:xfrm>
            <a:off x="4201477" y="2819400"/>
            <a:ext cx="3789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LOGIN HTML</a:t>
            </a:r>
          </a:p>
        </p:txBody>
      </p:sp>
    </p:spTree>
    <p:extLst>
      <p:ext uri="{BB962C8B-B14F-4D97-AF65-F5344CB8AC3E}">
        <p14:creationId xmlns:p14="http://schemas.microsoft.com/office/powerpoint/2010/main" val="3517166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2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ình nền Cỏ Bầu Trời Cỏ Cây Hoa Nền, đồng Cỏ, Cây, Sân Cỏ Rộng Lớn  Background Vector để tải xuống miễn phí - Pngtree">
            <a:extLst>
              <a:ext uri="{FF2B5EF4-FFF2-40B4-BE49-F238E27FC236}">
                <a16:creationId xmlns:a16="http://schemas.microsoft.com/office/drawing/2014/main" id="{CA1FA302-AE5D-1C3F-1EF8-DACA7AE3F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905" y="-23448"/>
            <a:ext cx="12294905" cy="695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227F4E-E66A-528A-F1D0-4D53746BD295}"/>
              </a:ext>
            </a:extLst>
          </p:cNvPr>
          <p:cNvSpPr/>
          <p:nvPr/>
        </p:nvSpPr>
        <p:spPr>
          <a:xfrm>
            <a:off x="-102905" y="0"/>
            <a:ext cx="12294905" cy="7015958"/>
          </a:xfrm>
          <a:prstGeom prst="rect">
            <a:avLst/>
          </a:prstGeom>
          <a:solidFill>
            <a:schemeClr val="accent6">
              <a:lumMod val="40000"/>
              <a:lumOff val="60000"/>
              <a:alpha val="24000"/>
            </a:schemeClr>
          </a:solidFill>
          <a:ln>
            <a:noFill/>
          </a:ln>
          <a:effectLst>
            <a:outerShdw dist="50800" sx="1000" sy="1000" algn="ctr" rotWithShape="0">
              <a:srgbClr val="000000"/>
            </a:outerShdw>
            <a:reflection endPos="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854FA5-8E21-AAB1-E2C2-2CE01E576F9A}"/>
              </a:ext>
            </a:extLst>
          </p:cNvPr>
          <p:cNvSpPr/>
          <p:nvPr/>
        </p:nvSpPr>
        <p:spPr>
          <a:xfrm>
            <a:off x="378470" y="132644"/>
            <a:ext cx="459730" cy="459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F42D82-BE4B-E993-F438-A8AD50CA6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52" b="89894" l="7979" r="99113">
                        <a14:foregroundMark x1="89007" y1="70745" x2="91312" y2="77482"/>
                        <a14:foregroundMark x1="96290" y1="51596" x2="96631" y2="51418"/>
                        <a14:foregroundMark x1="88475" y1="55674" x2="96290" y2="51596"/>
                        <a14:foregroundMark x1="91667" y1="46454" x2="91667" y2="46809"/>
                        <a14:foregroundMark x1="49645" y1="30674" x2="56383" y2="35993"/>
                        <a14:foregroundMark x1="8156" y1="51418" x2="13121" y2="58511"/>
                        <a14:foregroundMark x1="95390" y1="48050" x2="95390" y2="48050"/>
                        <a14:foregroundMark x1="98493" y1="51596" x2="99113" y2="52305"/>
                        <a14:foregroundMark x1="97872" y1="50887" x2="98493" y2="51596"/>
                        <a14:backgroundMark x1="36702" y1="44149" x2="36879" y2="45390"/>
                        <a14:backgroundMark x1="94149" y1="48936" x2="94149" y2="48936"/>
                        <a14:backgroundMark x1="99823" y1="51596" x2="99823" y2="515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501701">
            <a:off x="2200782" y="676782"/>
            <a:ext cx="5715810" cy="5715810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A093810-9C73-8726-A9DF-CDD45AF3EE02}"/>
              </a:ext>
            </a:extLst>
          </p:cNvPr>
          <p:cNvSpPr/>
          <p:nvPr/>
        </p:nvSpPr>
        <p:spPr>
          <a:xfrm>
            <a:off x="-457200" y="1847959"/>
            <a:ext cx="12750205" cy="5450029"/>
          </a:xfrm>
          <a:custGeom>
            <a:avLst/>
            <a:gdLst>
              <a:gd name="connsiteX0" fmla="*/ 30480 w 12395200"/>
              <a:gd name="connsiteY0" fmla="*/ 4693920 h 5293360"/>
              <a:gd name="connsiteX1" fmla="*/ 30480 w 12395200"/>
              <a:gd name="connsiteY1" fmla="*/ 4643120 h 5293360"/>
              <a:gd name="connsiteX2" fmla="*/ 589280 w 12395200"/>
              <a:gd name="connsiteY2" fmla="*/ 4897120 h 5293360"/>
              <a:gd name="connsiteX3" fmla="*/ 1148080 w 12395200"/>
              <a:gd name="connsiteY3" fmla="*/ 4927600 h 5293360"/>
              <a:gd name="connsiteX4" fmla="*/ 1483360 w 12395200"/>
              <a:gd name="connsiteY4" fmla="*/ 4866640 h 5293360"/>
              <a:gd name="connsiteX5" fmla="*/ 2235200 w 12395200"/>
              <a:gd name="connsiteY5" fmla="*/ 4409440 h 5293360"/>
              <a:gd name="connsiteX6" fmla="*/ 2976880 w 12395200"/>
              <a:gd name="connsiteY6" fmla="*/ 3677920 h 5293360"/>
              <a:gd name="connsiteX7" fmla="*/ 3373120 w 12395200"/>
              <a:gd name="connsiteY7" fmla="*/ 3637280 h 5293360"/>
              <a:gd name="connsiteX8" fmla="*/ 4511040 w 12395200"/>
              <a:gd name="connsiteY8" fmla="*/ 3799840 h 5293360"/>
              <a:gd name="connsiteX9" fmla="*/ 4958080 w 12395200"/>
              <a:gd name="connsiteY9" fmla="*/ 3566160 h 5293360"/>
              <a:gd name="connsiteX10" fmla="*/ 5354320 w 12395200"/>
              <a:gd name="connsiteY10" fmla="*/ 3108960 h 5293360"/>
              <a:gd name="connsiteX11" fmla="*/ 5791200 w 12395200"/>
              <a:gd name="connsiteY11" fmla="*/ 2956560 h 5293360"/>
              <a:gd name="connsiteX12" fmla="*/ 7101840 w 12395200"/>
              <a:gd name="connsiteY12" fmla="*/ 2895600 h 5293360"/>
              <a:gd name="connsiteX13" fmla="*/ 7599680 w 12395200"/>
              <a:gd name="connsiteY13" fmla="*/ 2468880 h 5293360"/>
              <a:gd name="connsiteX14" fmla="*/ 8168640 w 12395200"/>
              <a:gd name="connsiteY14" fmla="*/ 1554480 h 5293360"/>
              <a:gd name="connsiteX15" fmla="*/ 8585200 w 12395200"/>
              <a:gd name="connsiteY15" fmla="*/ 1046480 h 5293360"/>
              <a:gd name="connsiteX16" fmla="*/ 9408160 w 12395200"/>
              <a:gd name="connsiteY16" fmla="*/ 640080 h 5293360"/>
              <a:gd name="connsiteX17" fmla="*/ 10698480 w 12395200"/>
              <a:gd name="connsiteY17" fmla="*/ 426720 h 5293360"/>
              <a:gd name="connsiteX18" fmla="*/ 11887200 w 12395200"/>
              <a:gd name="connsiteY18" fmla="*/ 193040 h 5293360"/>
              <a:gd name="connsiteX19" fmla="*/ 12395200 w 12395200"/>
              <a:gd name="connsiteY19" fmla="*/ 0 h 5293360"/>
              <a:gd name="connsiteX20" fmla="*/ 12385040 w 12395200"/>
              <a:gd name="connsiteY20" fmla="*/ 5273040 h 5293360"/>
              <a:gd name="connsiteX21" fmla="*/ 0 w 12395200"/>
              <a:gd name="connsiteY21" fmla="*/ 5293360 h 5293360"/>
              <a:gd name="connsiteX22" fmla="*/ 30480 w 12395200"/>
              <a:gd name="connsiteY22" fmla="*/ 4693920 h 5293360"/>
              <a:gd name="connsiteX0" fmla="*/ 0 w 12405360"/>
              <a:gd name="connsiteY0" fmla="*/ 4693920 h 5293360"/>
              <a:gd name="connsiteX1" fmla="*/ 40640 w 12405360"/>
              <a:gd name="connsiteY1" fmla="*/ 4643120 h 5293360"/>
              <a:gd name="connsiteX2" fmla="*/ 599440 w 12405360"/>
              <a:gd name="connsiteY2" fmla="*/ 4897120 h 5293360"/>
              <a:gd name="connsiteX3" fmla="*/ 1158240 w 12405360"/>
              <a:gd name="connsiteY3" fmla="*/ 4927600 h 5293360"/>
              <a:gd name="connsiteX4" fmla="*/ 1493520 w 12405360"/>
              <a:gd name="connsiteY4" fmla="*/ 4866640 h 5293360"/>
              <a:gd name="connsiteX5" fmla="*/ 2245360 w 12405360"/>
              <a:gd name="connsiteY5" fmla="*/ 4409440 h 5293360"/>
              <a:gd name="connsiteX6" fmla="*/ 2987040 w 12405360"/>
              <a:gd name="connsiteY6" fmla="*/ 3677920 h 5293360"/>
              <a:gd name="connsiteX7" fmla="*/ 3383280 w 12405360"/>
              <a:gd name="connsiteY7" fmla="*/ 3637280 h 5293360"/>
              <a:gd name="connsiteX8" fmla="*/ 4521200 w 12405360"/>
              <a:gd name="connsiteY8" fmla="*/ 3799840 h 5293360"/>
              <a:gd name="connsiteX9" fmla="*/ 4968240 w 12405360"/>
              <a:gd name="connsiteY9" fmla="*/ 3566160 h 5293360"/>
              <a:gd name="connsiteX10" fmla="*/ 5364480 w 12405360"/>
              <a:gd name="connsiteY10" fmla="*/ 3108960 h 5293360"/>
              <a:gd name="connsiteX11" fmla="*/ 5801360 w 12405360"/>
              <a:gd name="connsiteY11" fmla="*/ 2956560 h 5293360"/>
              <a:gd name="connsiteX12" fmla="*/ 7112000 w 12405360"/>
              <a:gd name="connsiteY12" fmla="*/ 2895600 h 5293360"/>
              <a:gd name="connsiteX13" fmla="*/ 7609840 w 12405360"/>
              <a:gd name="connsiteY13" fmla="*/ 2468880 h 5293360"/>
              <a:gd name="connsiteX14" fmla="*/ 8178800 w 12405360"/>
              <a:gd name="connsiteY14" fmla="*/ 1554480 h 5293360"/>
              <a:gd name="connsiteX15" fmla="*/ 8595360 w 12405360"/>
              <a:gd name="connsiteY15" fmla="*/ 1046480 h 5293360"/>
              <a:gd name="connsiteX16" fmla="*/ 9418320 w 12405360"/>
              <a:gd name="connsiteY16" fmla="*/ 640080 h 5293360"/>
              <a:gd name="connsiteX17" fmla="*/ 10708640 w 12405360"/>
              <a:gd name="connsiteY17" fmla="*/ 426720 h 5293360"/>
              <a:gd name="connsiteX18" fmla="*/ 11897360 w 12405360"/>
              <a:gd name="connsiteY18" fmla="*/ 193040 h 5293360"/>
              <a:gd name="connsiteX19" fmla="*/ 12405360 w 12405360"/>
              <a:gd name="connsiteY19" fmla="*/ 0 h 5293360"/>
              <a:gd name="connsiteX20" fmla="*/ 12395200 w 12405360"/>
              <a:gd name="connsiteY20" fmla="*/ 5273040 h 5293360"/>
              <a:gd name="connsiteX21" fmla="*/ 10160 w 12405360"/>
              <a:gd name="connsiteY21" fmla="*/ 5293360 h 5293360"/>
              <a:gd name="connsiteX22" fmla="*/ 0 w 12405360"/>
              <a:gd name="connsiteY22" fmla="*/ 4693920 h 5293360"/>
              <a:gd name="connsiteX0" fmla="*/ 0 w 12405360"/>
              <a:gd name="connsiteY0" fmla="*/ 4693920 h 5293360"/>
              <a:gd name="connsiteX1" fmla="*/ 40640 w 12405360"/>
              <a:gd name="connsiteY1" fmla="*/ 4643120 h 5293360"/>
              <a:gd name="connsiteX2" fmla="*/ 599440 w 12405360"/>
              <a:gd name="connsiteY2" fmla="*/ 4897120 h 5293360"/>
              <a:gd name="connsiteX3" fmla="*/ 1158240 w 12405360"/>
              <a:gd name="connsiteY3" fmla="*/ 4927600 h 5293360"/>
              <a:gd name="connsiteX4" fmla="*/ 1493520 w 12405360"/>
              <a:gd name="connsiteY4" fmla="*/ 4866640 h 5293360"/>
              <a:gd name="connsiteX5" fmla="*/ 2245360 w 12405360"/>
              <a:gd name="connsiteY5" fmla="*/ 4409440 h 5293360"/>
              <a:gd name="connsiteX6" fmla="*/ 2987040 w 12405360"/>
              <a:gd name="connsiteY6" fmla="*/ 3677920 h 5293360"/>
              <a:gd name="connsiteX7" fmla="*/ 3383280 w 12405360"/>
              <a:gd name="connsiteY7" fmla="*/ 3637280 h 5293360"/>
              <a:gd name="connsiteX8" fmla="*/ 4521200 w 12405360"/>
              <a:gd name="connsiteY8" fmla="*/ 3799840 h 5293360"/>
              <a:gd name="connsiteX9" fmla="*/ 4968240 w 12405360"/>
              <a:gd name="connsiteY9" fmla="*/ 3566160 h 5293360"/>
              <a:gd name="connsiteX10" fmla="*/ 5364480 w 12405360"/>
              <a:gd name="connsiteY10" fmla="*/ 3108960 h 5293360"/>
              <a:gd name="connsiteX11" fmla="*/ 5801360 w 12405360"/>
              <a:gd name="connsiteY11" fmla="*/ 2956560 h 5293360"/>
              <a:gd name="connsiteX12" fmla="*/ 7112000 w 12405360"/>
              <a:gd name="connsiteY12" fmla="*/ 2895600 h 5293360"/>
              <a:gd name="connsiteX13" fmla="*/ 7609840 w 12405360"/>
              <a:gd name="connsiteY13" fmla="*/ 2468880 h 5293360"/>
              <a:gd name="connsiteX14" fmla="*/ 8178800 w 12405360"/>
              <a:gd name="connsiteY14" fmla="*/ 1554480 h 5293360"/>
              <a:gd name="connsiteX15" fmla="*/ 8595360 w 12405360"/>
              <a:gd name="connsiteY15" fmla="*/ 1046480 h 5293360"/>
              <a:gd name="connsiteX16" fmla="*/ 9418320 w 12405360"/>
              <a:gd name="connsiteY16" fmla="*/ 640080 h 5293360"/>
              <a:gd name="connsiteX17" fmla="*/ 10708640 w 12405360"/>
              <a:gd name="connsiteY17" fmla="*/ 426720 h 5293360"/>
              <a:gd name="connsiteX18" fmla="*/ 11897360 w 12405360"/>
              <a:gd name="connsiteY18" fmla="*/ 193040 h 5293360"/>
              <a:gd name="connsiteX19" fmla="*/ 12405360 w 12405360"/>
              <a:gd name="connsiteY19" fmla="*/ 0 h 5293360"/>
              <a:gd name="connsiteX20" fmla="*/ 12395200 w 12405360"/>
              <a:gd name="connsiteY20" fmla="*/ 5273040 h 5293360"/>
              <a:gd name="connsiteX21" fmla="*/ 40640 w 12405360"/>
              <a:gd name="connsiteY21" fmla="*/ 5293360 h 5293360"/>
              <a:gd name="connsiteX22" fmla="*/ 0 w 12405360"/>
              <a:gd name="connsiteY22" fmla="*/ 4693920 h 5293360"/>
              <a:gd name="connsiteX0" fmla="*/ 0 w 12374880"/>
              <a:gd name="connsiteY0" fmla="*/ 4693920 h 5293360"/>
              <a:gd name="connsiteX1" fmla="*/ 10160 w 12374880"/>
              <a:gd name="connsiteY1" fmla="*/ 4643120 h 5293360"/>
              <a:gd name="connsiteX2" fmla="*/ 568960 w 12374880"/>
              <a:gd name="connsiteY2" fmla="*/ 489712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68960 w 12374880"/>
              <a:gd name="connsiteY2" fmla="*/ 489712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56768 w 12374880"/>
              <a:gd name="connsiteY2" fmla="*/ 4945888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46560 w 12374880"/>
              <a:gd name="connsiteY19" fmla="*/ 18796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90120"/>
              <a:gd name="connsiteY0" fmla="*/ 4693920 h 5293360"/>
              <a:gd name="connsiteX1" fmla="*/ 28448 w 12390120"/>
              <a:gd name="connsiteY1" fmla="*/ 4691888 h 5293360"/>
              <a:gd name="connsiteX2" fmla="*/ 575056 w 12390120"/>
              <a:gd name="connsiteY2" fmla="*/ 4927600 h 5293360"/>
              <a:gd name="connsiteX3" fmla="*/ 1152144 w 12390120"/>
              <a:gd name="connsiteY3" fmla="*/ 4970272 h 5293360"/>
              <a:gd name="connsiteX4" fmla="*/ 1475232 w 12390120"/>
              <a:gd name="connsiteY4" fmla="*/ 4903216 h 5293360"/>
              <a:gd name="connsiteX5" fmla="*/ 2214880 w 12390120"/>
              <a:gd name="connsiteY5" fmla="*/ 4409440 h 5293360"/>
              <a:gd name="connsiteX6" fmla="*/ 2979420 w 12390120"/>
              <a:gd name="connsiteY6" fmla="*/ 3731260 h 5293360"/>
              <a:gd name="connsiteX7" fmla="*/ 3383280 w 12390120"/>
              <a:gd name="connsiteY7" fmla="*/ 3667760 h 5293360"/>
              <a:gd name="connsiteX8" fmla="*/ 3810000 w 12390120"/>
              <a:gd name="connsiteY8" fmla="*/ 3722370 h 5293360"/>
              <a:gd name="connsiteX9" fmla="*/ 4494530 w 12390120"/>
              <a:gd name="connsiteY9" fmla="*/ 3826510 h 5293360"/>
              <a:gd name="connsiteX10" fmla="*/ 4937760 w 12390120"/>
              <a:gd name="connsiteY10" fmla="*/ 3566160 h 5293360"/>
              <a:gd name="connsiteX11" fmla="*/ 5349240 w 12390120"/>
              <a:gd name="connsiteY11" fmla="*/ 3114040 h 5293360"/>
              <a:gd name="connsiteX12" fmla="*/ 5770880 w 12390120"/>
              <a:gd name="connsiteY12" fmla="*/ 2976880 h 5293360"/>
              <a:gd name="connsiteX13" fmla="*/ 7081520 w 12390120"/>
              <a:gd name="connsiteY13" fmla="*/ 2895600 h 5293360"/>
              <a:gd name="connsiteX14" fmla="*/ 7606030 w 12390120"/>
              <a:gd name="connsiteY14" fmla="*/ 2484120 h 5293360"/>
              <a:gd name="connsiteX15" fmla="*/ 8169910 w 12390120"/>
              <a:gd name="connsiteY15" fmla="*/ 1581150 h 5293360"/>
              <a:gd name="connsiteX16" fmla="*/ 8590280 w 12390120"/>
              <a:gd name="connsiteY16" fmla="*/ 1066800 h 5293360"/>
              <a:gd name="connsiteX17" fmla="*/ 9398000 w 12390120"/>
              <a:gd name="connsiteY17" fmla="*/ 655320 h 5293360"/>
              <a:gd name="connsiteX18" fmla="*/ 10678160 w 12390120"/>
              <a:gd name="connsiteY18" fmla="*/ 426720 h 5293360"/>
              <a:gd name="connsiteX19" fmla="*/ 11846560 w 12390120"/>
              <a:gd name="connsiteY19" fmla="*/ 187960 h 5293360"/>
              <a:gd name="connsiteX20" fmla="*/ 12390120 w 12390120"/>
              <a:gd name="connsiteY20" fmla="*/ 0 h 5293360"/>
              <a:gd name="connsiteX21" fmla="*/ 12364720 w 12390120"/>
              <a:gd name="connsiteY21" fmla="*/ 5273040 h 5293360"/>
              <a:gd name="connsiteX22" fmla="*/ 10160 w 12390120"/>
              <a:gd name="connsiteY22" fmla="*/ 5293360 h 5293360"/>
              <a:gd name="connsiteX23" fmla="*/ 0 w 12390120"/>
              <a:gd name="connsiteY23" fmla="*/ 4693920 h 5293360"/>
              <a:gd name="connsiteX0" fmla="*/ 0 w 12364810"/>
              <a:gd name="connsiteY0" fmla="*/ 4693920 h 5293360"/>
              <a:gd name="connsiteX1" fmla="*/ 28448 w 12364810"/>
              <a:gd name="connsiteY1" fmla="*/ 4691888 h 5293360"/>
              <a:gd name="connsiteX2" fmla="*/ 575056 w 12364810"/>
              <a:gd name="connsiteY2" fmla="*/ 4927600 h 5293360"/>
              <a:gd name="connsiteX3" fmla="*/ 1152144 w 12364810"/>
              <a:gd name="connsiteY3" fmla="*/ 4970272 h 5293360"/>
              <a:gd name="connsiteX4" fmla="*/ 1475232 w 12364810"/>
              <a:gd name="connsiteY4" fmla="*/ 4903216 h 5293360"/>
              <a:gd name="connsiteX5" fmla="*/ 2214880 w 12364810"/>
              <a:gd name="connsiteY5" fmla="*/ 4409440 h 5293360"/>
              <a:gd name="connsiteX6" fmla="*/ 2979420 w 12364810"/>
              <a:gd name="connsiteY6" fmla="*/ 3731260 h 5293360"/>
              <a:gd name="connsiteX7" fmla="*/ 3383280 w 12364810"/>
              <a:gd name="connsiteY7" fmla="*/ 3667760 h 5293360"/>
              <a:gd name="connsiteX8" fmla="*/ 3810000 w 12364810"/>
              <a:gd name="connsiteY8" fmla="*/ 3722370 h 5293360"/>
              <a:gd name="connsiteX9" fmla="*/ 4494530 w 12364810"/>
              <a:gd name="connsiteY9" fmla="*/ 3826510 h 5293360"/>
              <a:gd name="connsiteX10" fmla="*/ 4937760 w 12364810"/>
              <a:gd name="connsiteY10" fmla="*/ 3566160 h 5293360"/>
              <a:gd name="connsiteX11" fmla="*/ 5349240 w 12364810"/>
              <a:gd name="connsiteY11" fmla="*/ 3114040 h 5293360"/>
              <a:gd name="connsiteX12" fmla="*/ 5770880 w 12364810"/>
              <a:gd name="connsiteY12" fmla="*/ 2976880 h 5293360"/>
              <a:gd name="connsiteX13" fmla="*/ 7081520 w 12364810"/>
              <a:gd name="connsiteY13" fmla="*/ 2895600 h 5293360"/>
              <a:gd name="connsiteX14" fmla="*/ 7606030 w 12364810"/>
              <a:gd name="connsiteY14" fmla="*/ 2484120 h 5293360"/>
              <a:gd name="connsiteX15" fmla="*/ 8169910 w 12364810"/>
              <a:gd name="connsiteY15" fmla="*/ 1581150 h 5293360"/>
              <a:gd name="connsiteX16" fmla="*/ 8590280 w 12364810"/>
              <a:gd name="connsiteY16" fmla="*/ 1066800 h 5293360"/>
              <a:gd name="connsiteX17" fmla="*/ 9398000 w 12364810"/>
              <a:gd name="connsiteY17" fmla="*/ 655320 h 5293360"/>
              <a:gd name="connsiteX18" fmla="*/ 10678160 w 12364810"/>
              <a:gd name="connsiteY18" fmla="*/ 426720 h 5293360"/>
              <a:gd name="connsiteX19" fmla="*/ 11846560 w 12364810"/>
              <a:gd name="connsiteY19" fmla="*/ 187960 h 5293360"/>
              <a:gd name="connsiteX20" fmla="*/ 12278360 w 12364810"/>
              <a:gd name="connsiteY20" fmla="*/ 0 h 5293360"/>
              <a:gd name="connsiteX21" fmla="*/ 12364720 w 12364810"/>
              <a:gd name="connsiteY21" fmla="*/ 5273040 h 5293360"/>
              <a:gd name="connsiteX22" fmla="*/ 10160 w 12364810"/>
              <a:gd name="connsiteY22" fmla="*/ 5293360 h 5293360"/>
              <a:gd name="connsiteX23" fmla="*/ 0 w 12364810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293955" h="5293360">
                <a:moveTo>
                  <a:pt x="0" y="4693920"/>
                </a:moveTo>
                <a:lnTo>
                  <a:pt x="28448" y="4691888"/>
                </a:lnTo>
                <a:cubicBezTo>
                  <a:pt x="210651" y="4770459"/>
                  <a:pt x="337989" y="4909989"/>
                  <a:pt x="575056" y="4927600"/>
                </a:cubicBezTo>
                <a:cubicBezTo>
                  <a:pt x="1015323" y="5019040"/>
                  <a:pt x="967909" y="4970272"/>
                  <a:pt x="1152144" y="4970272"/>
                </a:cubicBezTo>
                <a:lnTo>
                  <a:pt x="1475232" y="4903216"/>
                </a:lnTo>
                <a:cubicBezTo>
                  <a:pt x="1831509" y="4781296"/>
                  <a:pt x="2033101" y="4604512"/>
                  <a:pt x="2214880" y="4409440"/>
                </a:cubicBezTo>
                <a:cubicBezTo>
                  <a:pt x="2464647" y="4183380"/>
                  <a:pt x="2676313" y="3907790"/>
                  <a:pt x="2979420" y="3731260"/>
                </a:cubicBezTo>
                <a:cubicBezTo>
                  <a:pt x="3103880" y="3680883"/>
                  <a:pt x="3213100" y="3653367"/>
                  <a:pt x="3383280" y="3667760"/>
                </a:cubicBezTo>
                <a:cubicBezTo>
                  <a:pt x="3532505" y="3673898"/>
                  <a:pt x="3602483" y="3666018"/>
                  <a:pt x="3810000" y="3722370"/>
                </a:cubicBezTo>
                <a:cubicBezTo>
                  <a:pt x="4017517" y="3778722"/>
                  <a:pt x="4126865" y="3879215"/>
                  <a:pt x="4494530" y="3826510"/>
                </a:cubicBezTo>
                <a:cubicBezTo>
                  <a:pt x="4893733" y="3732107"/>
                  <a:pt x="4805257" y="3673263"/>
                  <a:pt x="4937760" y="3566160"/>
                </a:cubicBezTo>
                <a:cubicBezTo>
                  <a:pt x="5074920" y="3415453"/>
                  <a:pt x="5133141" y="3258768"/>
                  <a:pt x="5349240" y="3114040"/>
                </a:cubicBezTo>
                <a:cubicBezTo>
                  <a:pt x="5510976" y="3006943"/>
                  <a:pt x="5615093" y="3000587"/>
                  <a:pt x="5770880" y="2976880"/>
                </a:cubicBezTo>
                <a:cubicBezTo>
                  <a:pt x="6207760" y="2936240"/>
                  <a:pt x="6678930" y="3049270"/>
                  <a:pt x="7081520" y="2895600"/>
                </a:cubicBezTo>
                <a:cubicBezTo>
                  <a:pt x="7340177" y="2785110"/>
                  <a:pt x="7454053" y="2651760"/>
                  <a:pt x="7606030" y="2484120"/>
                </a:cubicBezTo>
                <a:cubicBezTo>
                  <a:pt x="7851563" y="2197100"/>
                  <a:pt x="7977717" y="1902460"/>
                  <a:pt x="8169910" y="1581150"/>
                </a:cubicBezTo>
                <a:cubicBezTo>
                  <a:pt x="8303260" y="1394460"/>
                  <a:pt x="8406130" y="1187450"/>
                  <a:pt x="8590280" y="1066800"/>
                </a:cubicBezTo>
                <a:cubicBezTo>
                  <a:pt x="8845973" y="894080"/>
                  <a:pt x="9040573" y="771262"/>
                  <a:pt x="9398000" y="655320"/>
                </a:cubicBezTo>
                <a:cubicBezTo>
                  <a:pt x="9841698" y="545943"/>
                  <a:pt x="10251440" y="502920"/>
                  <a:pt x="10678160" y="426720"/>
                </a:cubicBezTo>
                <a:lnTo>
                  <a:pt x="11846560" y="187960"/>
                </a:lnTo>
                <a:lnTo>
                  <a:pt x="12278360" y="0"/>
                </a:lnTo>
                <a:cubicBezTo>
                  <a:pt x="12274973" y="1757680"/>
                  <a:pt x="12296987" y="3515360"/>
                  <a:pt x="12293600" y="5273040"/>
                </a:cubicBezTo>
                <a:lnTo>
                  <a:pt x="10160" y="5293360"/>
                </a:lnTo>
                <a:lnTo>
                  <a:pt x="0" y="4693920"/>
                </a:lnTo>
                <a:close/>
              </a:path>
            </a:pathLst>
          </a:custGeom>
          <a:solidFill>
            <a:srgbClr val="A5C1AD"/>
          </a:solidFill>
          <a:ln w="28575">
            <a:noFill/>
          </a:ln>
          <a:effectLst>
            <a:outerShdw blurRad="177800" dist="635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8CE9AD-49DF-C018-3E1C-6CA9807A7737}"/>
              </a:ext>
            </a:extLst>
          </p:cNvPr>
          <p:cNvSpPr txBox="1"/>
          <p:nvPr/>
        </p:nvSpPr>
        <p:spPr>
          <a:xfrm>
            <a:off x="838200" y="132644"/>
            <a:ext cx="1166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LOGO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7AB66F5-65E6-4BDC-ED72-B40D1CE2E43A}"/>
              </a:ext>
            </a:extLst>
          </p:cNvPr>
          <p:cNvSpPr/>
          <p:nvPr/>
        </p:nvSpPr>
        <p:spPr>
          <a:xfrm>
            <a:off x="10134600" y="156896"/>
            <a:ext cx="1600200" cy="511678"/>
          </a:xfrm>
          <a:prstGeom prst="roundRect">
            <a:avLst>
              <a:gd name="adj" fmla="val 50000"/>
            </a:avLst>
          </a:prstGeom>
          <a:solidFill>
            <a:srgbClr val="D9E2CF"/>
          </a:solidFill>
          <a:ln>
            <a:noFill/>
          </a:ln>
          <a:effectLst>
            <a:outerShdw blurRad="88900" dist="88900" dir="48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 Started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BB9D04-84B6-12ED-C5C4-570A7F665FA8}"/>
              </a:ext>
            </a:extLst>
          </p:cNvPr>
          <p:cNvSpPr txBox="1"/>
          <p:nvPr/>
        </p:nvSpPr>
        <p:spPr>
          <a:xfrm>
            <a:off x="8001000" y="3429000"/>
            <a:ext cx="24375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</a:t>
            </a:r>
            <a:endParaRPr kumimoji="0" lang="en-US" sz="4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908DFA-4F73-FD8F-B3FF-FCCAFC946BAF}"/>
              </a:ext>
            </a:extLst>
          </p:cNvPr>
          <p:cNvSpPr txBox="1"/>
          <p:nvPr/>
        </p:nvSpPr>
        <p:spPr>
          <a:xfrm>
            <a:off x="8056119" y="4164449"/>
            <a:ext cx="38803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urna.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9F3BB3F-4F9F-8E67-2068-5CB34D18962E}"/>
              </a:ext>
            </a:extLst>
          </p:cNvPr>
          <p:cNvSpPr/>
          <p:nvPr/>
        </p:nvSpPr>
        <p:spPr>
          <a:xfrm>
            <a:off x="8081384" y="5529384"/>
            <a:ext cx="1295400" cy="41421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5C1AD"/>
              </a:gs>
              <a:gs pos="100000">
                <a:srgbClr val="BFD2BE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More Info</a:t>
            </a:r>
          </a:p>
        </p:txBody>
      </p:sp>
      <p:sp>
        <p:nvSpPr>
          <p:cNvPr id="2119" name="TextBox 2118">
            <a:extLst>
              <a:ext uri="{FF2B5EF4-FFF2-40B4-BE49-F238E27FC236}">
                <a16:creationId xmlns:a16="http://schemas.microsoft.com/office/drawing/2014/main" id="{AAD47F14-B3E0-0D12-8C41-0B217EEE5585}"/>
              </a:ext>
            </a:extLst>
          </p:cNvPr>
          <p:cNvSpPr txBox="1"/>
          <p:nvPr/>
        </p:nvSpPr>
        <p:spPr>
          <a:xfrm>
            <a:off x="818469" y="7267869"/>
            <a:ext cx="1619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20" name="TextBox 2119">
            <a:extLst>
              <a:ext uri="{FF2B5EF4-FFF2-40B4-BE49-F238E27FC236}">
                <a16:creationId xmlns:a16="http://schemas.microsoft.com/office/drawing/2014/main" id="{59D54566-D7FC-5A68-D6E2-445C613102A0}"/>
              </a:ext>
            </a:extLst>
          </p:cNvPr>
          <p:cNvSpPr txBox="1"/>
          <p:nvPr/>
        </p:nvSpPr>
        <p:spPr>
          <a:xfrm>
            <a:off x="853441" y="7725069"/>
            <a:ext cx="45567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Pellentesque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habitant morbi tristique senectus et netus et malesuada fames ac turpis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egestas.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2317B9EF-732A-B33F-0637-42AF4F0B863B}"/>
              </a:ext>
            </a:extLst>
          </p:cNvPr>
          <p:cNvGrpSpPr/>
          <p:nvPr/>
        </p:nvGrpSpPr>
        <p:grpSpPr>
          <a:xfrm>
            <a:off x="990599" y="8355242"/>
            <a:ext cx="5217786" cy="2189227"/>
            <a:chOff x="990599" y="2001773"/>
            <a:chExt cx="5217786" cy="2189227"/>
          </a:xfrm>
        </p:grpSpPr>
        <p:sp>
          <p:nvSpPr>
            <p:cNvPr id="2122" name="Rectangle: Rounded Corners 2121">
              <a:extLst>
                <a:ext uri="{FF2B5EF4-FFF2-40B4-BE49-F238E27FC236}">
                  <a16:creationId xmlns:a16="http://schemas.microsoft.com/office/drawing/2014/main" id="{D756F87F-EBE2-A839-DBB3-4FF3F77C976F}"/>
                </a:ext>
              </a:extLst>
            </p:cNvPr>
            <p:cNvSpPr/>
            <p:nvPr/>
          </p:nvSpPr>
          <p:spPr>
            <a:xfrm>
              <a:off x="990599" y="2001773"/>
              <a:ext cx="5217786" cy="2057400"/>
            </a:xfrm>
            <a:prstGeom prst="roundRect">
              <a:avLst>
                <a:gd name="adj" fmla="val 9832"/>
              </a:avLst>
            </a:prstGeom>
            <a:gradFill>
              <a:gsLst>
                <a:gs pos="0">
                  <a:srgbClr val="70A7A4"/>
                </a:gs>
                <a:gs pos="100000">
                  <a:srgbClr val="C8D5D5"/>
                </a:gs>
              </a:gsLst>
              <a:lin ang="0" scaled="0"/>
            </a:gradFill>
            <a:ln>
              <a:noFill/>
            </a:ln>
            <a:effectLst>
              <a:outerShdw blurRad="203200" dist="127000" dir="252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23" name="TextBox 2122">
              <a:extLst>
                <a:ext uri="{FF2B5EF4-FFF2-40B4-BE49-F238E27FC236}">
                  <a16:creationId xmlns:a16="http://schemas.microsoft.com/office/drawing/2014/main" id="{CCCCD461-9D85-9ED3-B973-700CB4BB0CFA}"/>
                </a:ext>
              </a:extLst>
            </p:cNvPr>
            <p:cNvSpPr txBox="1"/>
            <p:nvPr/>
          </p:nvSpPr>
          <p:spPr>
            <a:xfrm>
              <a:off x="1149838" y="2316753"/>
              <a:ext cx="1884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CONTENT 1</a:t>
              </a:r>
              <a:endPara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24" name="TextBox 2123">
              <a:extLst>
                <a:ext uri="{FF2B5EF4-FFF2-40B4-BE49-F238E27FC236}">
                  <a16:creationId xmlns:a16="http://schemas.microsoft.com/office/drawing/2014/main" id="{058480B9-71E5-0A02-C4D9-56E91E99310A}"/>
                </a:ext>
              </a:extLst>
            </p:cNvPr>
            <p:cNvSpPr txBox="1"/>
            <p:nvPr/>
          </p:nvSpPr>
          <p:spPr>
            <a:xfrm>
              <a:off x="1170158" y="2126094"/>
              <a:ext cx="7857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Author</a:t>
              </a: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25" name="Picture 2124">
              <a:extLst>
                <a:ext uri="{FF2B5EF4-FFF2-40B4-BE49-F238E27FC236}">
                  <a16:creationId xmlns:a16="http://schemas.microsoft.com/office/drawing/2014/main" id="{CAFA5E82-929D-D973-431C-03E3047C1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7663" y1="32609" x2="23098" y2="40217"/>
                          <a14:foregroundMark x1="32745" y1="43750" x2="49864" y2="59511"/>
                          <a14:foregroundMark x1="61141" y1="12908" x2="58424" y2="57337"/>
                          <a14:foregroundMark x1="52582" y1="40761" x2="47283" y2="50951"/>
                          <a14:foregroundMark x1="46196" y1="50815" x2="40217" y2="57473"/>
                          <a14:foregroundMark x1="40217" y1="57473" x2="44158" y2="55571"/>
                          <a14:foregroundMark x1="47418" y1="40761" x2="37908" y2="63179"/>
                          <a14:foregroundMark x1="33696" y1="43478" x2="41168" y2="41848"/>
                          <a14:foregroundMark x1="43886" y1="31386" x2="34783" y2="31793"/>
                          <a14:foregroundMark x1="30978" y1="33967" x2="46739" y2="65625"/>
                          <a14:foregroundMark x1="46739" y1="65625" x2="52174" y2="56658"/>
                          <a14:foregroundMark x1="44429" y1="38315" x2="53533" y2="54620"/>
                          <a14:foregroundMark x1="53533" y1="54620" x2="59783" y2="58152"/>
                          <a14:foregroundMark x1="49592" y1="50000" x2="53668" y2="62092"/>
                          <a14:foregroundMark x1="53668" y1="62092" x2="56250" y2="60870"/>
                          <a14:foregroundMark x1="45109" y1="67799" x2="39266" y2="63995"/>
                          <a14:foregroundMark x1="36413" y1="63043" x2="42663" y2="68071"/>
                          <a14:foregroundMark x1="42663" y1="68071" x2="47826" y2="68071"/>
                          <a14:foregroundMark x1="47826" y1="67799" x2="49728" y2="74457"/>
                          <a14:foregroundMark x1="49728" y1="74457" x2="50000" y2="74864"/>
                          <a14:foregroundMark x1="47283" y1="75951" x2="52174" y2="76087"/>
                          <a14:foregroundMark x1="42391" y1="75679" x2="50951" y2="80707"/>
                          <a14:foregroundMark x1="49592" y1="79620" x2="55163" y2="81793"/>
                          <a14:foregroundMark x1="55163" y1="81793" x2="57065" y2="80571"/>
                          <a14:foregroundMark x1="57201" y1="77989" x2="62092" y2="75815"/>
                          <a14:foregroundMark x1="63723" y1="74728" x2="64674" y2="77582"/>
                          <a14:foregroundMark x1="63723" y1="76223" x2="67935" y2="77582"/>
                          <a14:foregroundMark x1="65897" y1="75543" x2="60054" y2="77989"/>
                          <a14:foregroundMark x1="60054" y1="77989" x2="59103" y2="79620"/>
                          <a14:foregroundMark x1="56793" y1="79484" x2="62772" y2="81114"/>
                          <a14:foregroundMark x1="75000" y1="70924" x2="79348" y2="67935"/>
                          <a14:foregroundMark x1="77446" y1="62364" x2="75679" y2="68342"/>
                          <a14:foregroundMark x1="74321" y1="66168" x2="75272" y2="72554"/>
                          <a14:foregroundMark x1="75272" y1="72554" x2="74185" y2="75679"/>
                          <a14:foregroundMark x1="76223" y1="75815" x2="77310" y2="75136"/>
                          <a14:foregroundMark x1="77853" y1="65353" x2="75000" y2="41033"/>
                          <a14:foregroundMark x1="75951" y1="33832" x2="75272" y2="28668"/>
                          <a14:foregroundMark x1="75272" y1="28533" x2="82609" y2="34375"/>
                          <a14:foregroundMark x1="21332" y1="18886" x2="17799" y2="26495"/>
                          <a14:foregroundMark x1="17527" y1="21603" x2="18614" y2="32745"/>
                          <a14:foregroundMark x1="17527" y1="36413" x2="16033" y2="43071"/>
                          <a14:foregroundMark x1="15489" y1="34375" x2="21196" y2="37908"/>
                          <a14:foregroundMark x1="27989" y1="23913" x2="41848" y2="30707"/>
                          <a14:foregroundMark x1="35462" y1="24728" x2="32745" y2="29755"/>
                          <a14:foregroundMark x1="32745" y1="29755" x2="38451" y2="26630"/>
                          <a14:foregroundMark x1="35054" y1="22283" x2="27310" y2="28533"/>
                          <a14:foregroundMark x1="27310" y1="28533" x2="31386" y2="25951"/>
                          <a14:foregroundMark x1="31658" y1="25679" x2="36141" y2="29484"/>
                          <a14:foregroundMark x1="36141" y1="29484" x2="44837" y2="26359"/>
                          <a14:foregroundMark x1="48777" y1="19158" x2="50679" y2="24592"/>
                          <a14:foregroundMark x1="50679" y1="24592" x2="51495" y2="24185"/>
                          <a14:foregroundMark x1="47962" y1="16984" x2="28804" y2="22283"/>
                          <a14:foregroundMark x1="22690" y1="23370" x2="39266" y2="20652"/>
                          <a14:foregroundMark x1="39266" y1="20652" x2="42935" y2="25408"/>
                          <a14:foregroundMark x1="42935" y1="25408" x2="49728" y2="23098"/>
                          <a14:foregroundMark x1="51223" y1="20245" x2="63315" y2="28125"/>
                          <a14:foregroundMark x1="63315" y1="28125" x2="68207" y2="27038"/>
                          <a14:foregroundMark x1="67527" y1="24864" x2="70380" y2="37908"/>
                          <a14:foregroundMark x1="69158" y1="34239" x2="62636" y2="40082"/>
                          <a14:foregroundMark x1="62636" y1="40082" x2="63179" y2="42391"/>
                          <a14:foregroundMark x1="66440" y1="40082" x2="60054" y2="48913"/>
                          <a14:foregroundMark x1="60054" y1="48913" x2="63587" y2="45652"/>
                          <a14:foregroundMark x1="68478" y1="42799" x2="61413" y2="46603"/>
                          <a14:foregroundMark x1="61413" y1="46603" x2="59647" y2="46332"/>
                          <a14:foregroundMark x1="60734" y1="45788" x2="60870" y2="39810"/>
                          <a14:foregroundMark x1="58696" y1="30435" x2="65082" y2="25408"/>
                          <a14:foregroundMark x1="63723" y1="22554" x2="64946" y2="23370"/>
                          <a14:foregroundMark x1="57065" y1="30163" x2="58967" y2="51223"/>
                          <a14:foregroundMark x1="58967" y1="55435" x2="61549" y2="69022"/>
                          <a14:foregroundMark x1="61549" y1="69022" x2="62908" y2="72147"/>
                          <a14:foregroundMark x1="62092" y1="73098" x2="58696" y2="79620"/>
                          <a14:foregroundMark x1="58696" y1="79620" x2="53261" y2="81522"/>
                          <a14:foregroundMark x1="52853" y1="81793" x2="57201" y2="82473"/>
                          <a14:foregroundMark x1="57337" y1="82337" x2="60870" y2="83016"/>
                          <a14:foregroundMark x1="60598" y1="83016" x2="60734" y2="81522"/>
                          <a14:foregroundMark x1="59918" y1="81658" x2="51495" y2="82745"/>
                          <a14:foregroundMark x1="49864" y1="81793" x2="43342" y2="81522"/>
                          <a14:foregroundMark x1="43478" y1="84783" x2="39266" y2="82880"/>
                          <a14:foregroundMark x1="43750" y1="85598" x2="43750" y2="87636"/>
                          <a14:foregroundMark x1="42799" y1="86005" x2="46196" y2="88587"/>
                          <a14:foregroundMark x1="47283" y1="88587" x2="53261" y2="87772"/>
                          <a14:foregroundMark x1="53261" y1="87772" x2="54620" y2="87908"/>
                          <a14:foregroundMark x1="55299" y1="88179" x2="61277" y2="87500"/>
                          <a14:foregroundMark x1="61277" y1="87500" x2="61821" y2="84783"/>
                          <a14:foregroundMark x1="61957" y1="85054" x2="59103" y2="87908"/>
                          <a14:foregroundMark x1="56793" y1="88451" x2="62364" y2="87228"/>
                          <a14:foregroundMark x1="62364" y1="87228" x2="62228" y2="85734"/>
                          <a14:foregroundMark x1="61413" y1="84918" x2="63859" y2="83152"/>
                          <a14:foregroundMark x1="63859" y1="83152" x2="66576" y2="82201"/>
                          <a14:foregroundMark x1="66168" y1="82065" x2="74185" y2="74592"/>
                          <a14:foregroundMark x1="80571" y1="71332" x2="80163" y2="73777"/>
                          <a14:foregroundMark x1="81386" y1="72554" x2="77446" y2="74185"/>
                          <a14:foregroundMark x1="75815" y1="75543" x2="66304" y2="81929"/>
                          <a14:foregroundMark x1="82337" y1="37228" x2="83560" y2="52310"/>
                          <a14:foregroundMark x1="83560" y1="40353" x2="86141" y2="43071"/>
                          <a14:foregroundMark x1="83832" y1="39810" x2="86821" y2="46467"/>
                          <a14:foregroundMark x1="86821" y1="46467" x2="85598" y2="47690"/>
                          <a14:foregroundMark x1="84103" y1="49728" x2="84511" y2="55842"/>
                          <a14:foregroundMark x1="84511" y1="55842" x2="82745" y2="62364"/>
                          <a14:foregroundMark x1="82745" y1="61821" x2="82609" y2="67663"/>
                          <a14:foregroundMark x1="83560" y1="66576" x2="82473" y2="68886"/>
                          <a14:foregroundMark x1="82880" y1="67935" x2="82065" y2="70109"/>
                          <a14:foregroundMark x1="82065" y1="70109" x2="80027" y2="72011"/>
                          <a14:foregroundMark x1="77310" y1="73913" x2="79891" y2="73777"/>
                          <a14:foregroundMark x1="80707" y1="72826" x2="77582" y2="75272"/>
                          <a14:foregroundMark x1="76766" y1="74864" x2="80571" y2="73234"/>
                          <a14:foregroundMark x1="81386" y1="70924" x2="81658" y2="71060"/>
                          <a14:foregroundMark x1="85190" y1="52717" x2="84239" y2="48505"/>
                          <a14:foregroundMark x1="84375" y1="48505" x2="85190" y2="52989"/>
                          <a14:foregroundMark x1="86957" y1="49592" x2="87500" y2="47147"/>
                          <a14:foregroundMark x1="85054" y1="40489" x2="88859" y2="44837"/>
                          <a14:foregroundMark x1="88859" y1="44837" x2="88859" y2="45380"/>
                          <a14:foregroundMark x1="86277" y1="40217" x2="89130" y2="45516"/>
                          <a14:foregroundMark x1="88859" y1="46332" x2="86005" y2="49049"/>
                          <a14:foregroundMark x1="88043" y1="47418" x2="89130" y2="45380"/>
                          <a14:foregroundMark x1="89266" y1="46739" x2="87364" y2="49049"/>
                          <a14:foregroundMark x1="88315" y1="47826" x2="88995" y2="44158"/>
                          <a14:foregroundMark x1="88179" y1="43071" x2="88451" y2="43614"/>
                          <a14:foregroundMark x1="88451" y1="42799" x2="89402" y2="44022"/>
                          <a14:foregroundMark x1="88179" y1="42663" x2="85598" y2="39538"/>
                          <a14:foregroundMark x1="85462" y1="39402" x2="88451" y2="42527"/>
                          <a14:foregroundMark x1="88859" y1="43071" x2="85462" y2="39946"/>
                          <a14:foregroundMark x1="85462" y1="39810" x2="88451" y2="42391"/>
                          <a14:foregroundMark x1="87364" y1="40761" x2="84647" y2="38859"/>
                          <a14:foregroundMark x1="82745" y1="35326" x2="84783" y2="39674"/>
                          <a14:foregroundMark x1="19158" y1="28804" x2="14946" y2="37092"/>
                          <a14:foregroundMark x1="18478" y1="26223" x2="13995" y2="30163"/>
                          <a14:foregroundMark x1="13995" y1="30163" x2="11957" y2="37908"/>
                          <a14:foregroundMark x1="11957" y1="37908" x2="19973" y2="44701"/>
                          <a14:foregroundMark x1="15897" y1="40217" x2="16984" y2="48098"/>
                          <a14:foregroundMark x1="15897" y1="44973" x2="16168" y2="50543"/>
                          <a14:foregroundMark x1="15489" y1="48505" x2="15625" y2="54484"/>
                          <a14:foregroundMark x1="15625" y1="54484" x2="15625" y2="54755"/>
                          <a14:foregroundMark x1="15625" y1="53261" x2="17799" y2="60190"/>
                          <a14:foregroundMark x1="17799" y1="60190" x2="18478" y2="61005"/>
                          <a14:foregroundMark x1="16984" y1="60190" x2="18207" y2="63723"/>
                          <a14:foregroundMark x1="15217" y1="54212" x2="19429" y2="64810"/>
                          <a14:foregroundMark x1="19022" y1="65217" x2="15897" y2="70516"/>
                          <a14:foregroundMark x1="15897" y1="70516" x2="22554" y2="71060"/>
                          <a14:foregroundMark x1="22554" y1="71060" x2="35054" y2="80435"/>
                          <a14:foregroundMark x1="35054" y1="80435" x2="40625" y2="82609"/>
                          <a14:foregroundMark x1="19158" y1="71739" x2="15625" y2="71875"/>
                          <a14:foregroundMark x1="15761" y1="70109" x2="16712" y2="68478"/>
                          <a14:foregroundMark x1="18071" y1="65761" x2="15897" y2="68478"/>
                          <a14:foregroundMark x1="15761" y1="67663" x2="15353" y2="69973"/>
                          <a14:foregroundMark x1="15489" y1="68071" x2="15082" y2="71739"/>
                          <a14:foregroundMark x1="15761" y1="68750" x2="14946" y2="70788"/>
                          <a14:foregroundMark x1="15761" y1="67935" x2="14810" y2="69973"/>
                          <a14:foregroundMark x1="16033" y1="67391" x2="15082" y2="69429"/>
                          <a14:foregroundMark x1="15082" y1="69973" x2="16848" y2="70245"/>
                          <a14:foregroundMark x1="82201" y1="69158" x2="80978" y2="71603"/>
                          <a14:foregroundMark x1="82201" y1="72147" x2="77989" y2="75272"/>
                          <a14:foregroundMark x1="83424" y1="66168" x2="85054" y2="62364"/>
                          <a14:foregroundMark x1="84647" y1="60598" x2="83424" y2="67663"/>
                          <a14:foregroundMark x1="83424" y1="67663" x2="86549" y2="64402"/>
                          <a14:foregroundMark x1="85054" y1="61005" x2="86549" y2="65489"/>
                          <a14:foregroundMark x1="84783" y1="59918" x2="87228" y2="63179"/>
                          <a14:foregroundMark x1="87228" y1="62500" x2="86141" y2="64674"/>
                          <a14:foregroundMark x1="85462" y1="61005" x2="87636" y2="62500"/>
                          <a14:foregroundMark x1="84375" y1="27853" x2="84783" y2="26766"/>
                          <a14:foregroundMark x1="85598" y1="26495" x2="85462" y2="29076"/>
                          <a14:foregroundMark x1="86413" y1="26087" x2="85598" y2="30027"/>
                          <a14:foregroundMark x1="86549" y1="28125" x2="83696" y2="32065"/>
                          <a14:foregroundMark x1="84783" y1="31658" x2="85326" y2="30978"/>
                          <a14:foregroundMark x1="80435" y1="26359" x2="77989" y2="23777"/>
                          <a14:foregroundMark x1="79348" y1="25000" x2="86277" y2="26087"/>
                          <a14:foregroundMark x1="27446" y1="21332" x2="28804" y2="22826"/>
                          <a14:foregroundMark x1="27310" y1="11685" x2="30571" y2="17935"/>
                          <a14:foregroundMark x1="30571" y1="17935" x2="30707" y2="18342"/>
                          <a14:foregroundMark x1="32609" y1="18886" x2="37092" y2="16712"/>
                          <a14:foregroundMark x1="30163" y1="14266" x2="31929" y2="17255"/>
                          <a14:foregroundMark x1="35870" y1="16168" x2="56658" y2="12364"/>
                          <a14:foregroundMark x1="56658" y1="12364" x2="76902" y2="22011"/>
                          <a14:foregroundMark x1="75000" y1="21196" x2="64538" y2="13723"/>
                          <a14:foregroundMark x1="61821" y1="13587" x2="74049" y2="19837"/>
                          <a14:foregroundMark x1="74049" y1="19837" x2="74049" y2="19837"/>
                          <a14:foregroundMark x1="13179" y1="29755" x2="11413" y2="36413"/>
                          <a14:foregroundMark x1="11413" y1="36413" x2="13043" y2="30571"/>
                          <a14:foregroundMark x1="13043" y1="30571" x2="16576" y2="27717"/>
                          <a14:foregroundMark x1="16440" y1="26630" x2="16304" y2="19973"/>
                          <a14:foregroundMark x1="16304" y1="19973" x2="16304" y2="23641"/>
                          <a14:foregroundMark x1="17527" y1="18478" x2="22826" y2="14946"/>
                          <a14:foregroundMark x1="22826" y1="14946" x2="26630" y2="14674"/>
                          <a14:foregroundMark x1="29484" y1="11821" x2="29891" y2="15897"/>
                          <a14:foregroundMark x1="20380" y1="15082" x2="16168" y2="19158"/>
                          <a14:foregroundMark x1="16168" y1="19158" x2="16033" y2="19565"/>
                          <a14:foregroundMark x1="19293" y1="16304" x2="26630" y2="12908"/>
                          <a14:foregroundMark x1="26630" y1="12908" x2="27853" y2="12772"/>
                          <a14:foregroundMark x1="27582" y1="11549" x2="30707" y2="13995"/>
                          <a14:foregroundMark x1="30571" y1="11957" x2="28668" y2="11549"/>
                          <a14:foregroundMark x1="28940" y1="11549" x2="30571" y2="13587"/>
                          <a14:foregroundMark x1="37772" y1="16304" x2="45245" y2="13451"/>
                          <a14:foregroundMark x1="45245" y1="13451" x2="53261" y2="12772"/>
                          <a14:foregroundMark x1="54755" y1="11549" x2="47826" y2="12092"/>
                          <a14:foregroundMark x1="47826" y1="12092" x2="36413" y2="15625"/>
                          <a14:foregroundMark x1="57201" y1="11821" x2="59375" y2="12500"/>
                          <a14:foregroundMark x1="65353" y1="14402" x2="73505" y2="19701"/>
                          <a14:foregroundMark x1="82880" y1="24864" x2="86413" y2="28261"/>
                          <a14:foregroundMark x1="83967" y1="27446" x2="85598" y2="26087"/>
                          <a14:foregroundMark x1="84375" y1="25000" x2="87092" y2="25951"/>
                          <a14:foregroundMark x1="86549" y1="25951" x2="84239" y2="28533"/>
                          <a14:foregroundMark x1="86549" y1="25000" x2="87228" y2="28940"/>
                          <a14:foregroundMark x1="87772" y1="25543" x2="87228" y2="29620"/>
                          <a14:foregroundMark x1="88315" y1="27038" x2="85462" y2="3029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67200" y="2306573"/>
              <a:ext cx="1884427" cy="1884427"/>
            </a:xfrm>
            <a:prstGeom prst="rect">
              <a:avLst/>
            </a:prstGeom>
          </p:spPr>
        </p:pic>
        <p:sp>
          <p:nvSpPr>
            <p:cNvPr id="2126" name="Rectangle: Rounded Corners 2125">
              <a:extLst>
                <a:ext uri="{FF2B5EF4-FFF2-40B4-BE49-F238E27FC236}">
                  <a16:creationId xmlns:a16="http://schemas.microsoft.com/office/drawing/2014/main" id="{157EF9FD-ACD7-E4E9-BB3C-7B96DBD39609}"/>
                </a:ext>
              </a:extLst>
            </p:cNvPr>
            <p:cNvSpPr/>
            <p:nvPr/>
          </p:nvSpPr>
          <p:spPr>
            <a:xfrm>
              <a:off x="1273459" y="3449573"/>
              <a:ext cx="1462427" cy="374777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Read now</a:t>
              </a:r>
            </a:p>
          </p:txBody>
        </p:sp>
      </p:grpSp>
      <p:sp>
        <p:nvSpPr>
          <p:cNvPr id="2127" name="Rectangle: Rounded Corners 2126">
            <a:extLst>
              <a:ext uri="{FF2B5EF4-FFF2-40B4-BE49-F238E27FC236}">
                <a16:creationId xmlns:a16="http://schemas.microsoft.com/office/drawing/2014/main" id="{BF8F3403-13EA-8561-D236-7F1421026459}"/>
              </a:ext>
            </a:extLst>
          </p:cNvPr>
          <p:cNvSpPr/>
          <p:nvPr/>
        </p:nvSpPr>
        <p:spPr>
          <a:xfrm>
            <a:off x="6208386" y="11077869"/>
            <a:ext cx="5108950" cy="1905000"/>
          </a:xfrm>
          <a:prstGeom prst="roundRect">
            <a:avLst>
              <a:gd name="adj" fmla="val 9832"/>
            </a:avLst>
          </a:prstGeom>
          <a:gradFill>
            <a:gsLst>
              <a:gs pos="0">
                <a:srgbClr val="63B8F5"/>
              </a:gs>
              <a:gs pos="100000">
                <a:srgbClr val="D9E7F1"/>
              </a:gs>
            </a:gsLst>
            <a:lin ang="0" scaled="0"/>
          </a:gradFill>
          <a:ln>
            <a:noFill/>
          </a:ln>
          <a:effectLst>
            <a:outerShdw blurRad="203200" dist="127000" dir="252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28" name="Group 2127">
            <a:extLst>
              <a:ext uri="{FF2B5EF4-FFF2-40B4-BE49-F238E27FC236}">
                <a16:creationId xmlns:a16="http://schemas.microsoft.com/office/drawing/2014/main" id="{CA7A6E2E-4535-A9F0-38DD-701651C39E25}"/>
              </a:ext>
            </a:extLst>
          </p:cNvPr>
          <p:cNvGrpSpPr/>
          <p:nvPr/>
        </p:nvGrpSpPr>
        <p:grpSpPr>
          <a:xfrm>
            <a:off x="6477000" y="11077869"/>
            <a:ext cx="4738738" cy="1884427"/>
            <a:chOff x="6477000" y="4724400"/>
            <a:chExt cx="4738738" cy="1884427"/>
          </a:xfrm>
        </p:grpSpPr>
        <p:sp>
          <p:nvSpPr>
            <p:cNvPr id="2129" name="TextBox 2128">
              <a:extLst>
                <a:ext uri="{FF2B5EF4-FFF2-40B4-BE49-F238E27FC236}">
                  <a16:creationId xmlns:a16="http://schemas.microsoft.com/office/drawing/2014/main" id="{38AC8664-DF74-C4EC-06C0-1736DFEB7372}"/>
                </a:ext>
              </a:extLst>
            </p:cNvPr>
            <p:cNvSpPr txBox="1"/>
            <p:nvPr/>
          </p:nvSpPr>
          <p:spPr>
            <a:xfrm>
              <a:off x="6477000" y="4963180"/>
              <a:ext cx="1884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CONTENT 6</a:t>
              </a:r>
              <a:endPara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30" name="TextBox 2129">
              <a:extLst>
                <a:ext uri="{FF2B5EF4-FFF2-40B4-BE49-F238E27FC236}">
                  <a16:creationId xmlns:a16="http://schemas.microsoft.com/office/drawing/2014/main" id="{766A2EE4-3E10-8C8A-56C2-002E0A282C4F}"/>
                </a:ext>
              </a:extLst>
            </p:cNvPr>
            <p:cNvSpPr txBox="1"/>
            <p:nvPr/>
          </p:nvSpPr>
          <p:spPr>
            <a:xfrm>
              <a:off x="6497320" y="4772521"/>
              <a:ext cx="7857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Author</a:t>
              </a: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31" name="Picture 2130">
              <a:extLst>
                <a:ext uri="{FF2B5EF4-FFF2-40B4-BE49-F238E27FC236}">
                  <a16:creationId xmlns:a16="http://schemas.microsoft.com/office/drawing/2014/main" id="{968D01B7-343B-5674-1D3A-0D80CC92C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7663" y1="32609" x2="23098" y2="40217"/>
                          <a14:foregroundMark x1="32745" y1="43750" x2="49864" y2="59511"/>
                          <a14:foregroundMark x1="61141" y1="12908" x2="58424" y2="57337"/>
                          <a14:foregroundMark x1="52582" y1="40761" x2="47283" y2="50951"/>
                          <a14:foregroundMark x1="46196" y1="50815" x2="40217" y2="57473"/>
                          <a14:foregroundMark x1="40217" y1="57473" x2="44158" y2="55571"/>
                          <a14:foregroundMark x1="47418" y1="40761" x2="37908" y2="63179"/>
                          <a14:foregroundMark x1="33696" y1="43478" x2="41168" y2="41848"/>
                          <a14:foregroundMark x1="43886" y1="31386" x2="34783" y2="31793"/>
                          <a14:foregroundMark x1="30978" y1="33967" x2="46739" y2="65625"/>
                          <a14:foregroundMark x1="46739" y1="65625" x2="52174" y2="56658"/>
                          <a14:foregroundMark x1="44429" y1="38315" x2="53533" y2="54620"/>
                          <a14:foregroundMark x1="53533" y1="54620" x2="59783" y2="58152"/>
                          <a14:foregroundMark x1="49592" y1="50000" x2="53668" y2="62092"/>
                          <a14:foregroundMark x1="53668" y1="62092" x2="56250" y2="60870"/>
                          <a14:foregroundMark x1="45109" y1="67799" x2="39266" y2="63995"/>
                          <a14:foregroundMark x1="36413" y1="63043" x2="42663" y2="68071"/>
                          <a14:foregroundMark x1="42663" y1="68071" x2="47826" y2="68071"/>
                          <a14:foregroundMark x1="47826" y1="67799" x2="49728" y2="74457"/>
                          <a14:foregroundMark x1="49728" y1="74457" x2="50000" y2="74864"/>
                          <a14:foregroundMark x1="47283" y1="75951" x2="52174" y2="76087"/>
                          <a14:foregroundMark x1="42391" y1="75679" x2="50951" y2="80707"/>
                          <a14:foregroundMark x1="49592" y1="79620" x2="55163" y2="81793"/>
                          <a14:foregroundMark x1="55163" y1="81793" x2="57065" y2="80571"/>
                          <a14:foregroundMark x1="57201" y1="77989" x2="62092" y2="75815"/>
                          <a14:foregroundMark x1="63723" y1="74728" x2="64674" y2="77582"/>
                          <a14:foregroundMark x1="63723" y1="76223" x2="67935" y2="77582"/>
                          <a14:foregroundMark x1="65897" y1="75543" x2="60054" y2="77989"/>
                          <a14:foregroundMark x1="60054" y1="77989" x2="59103" y2="79620"/>
                          <a14:foregroundMark x1="56793" y1="79484" x2="62772" y2="81114"/>
                          <a14:foregroundMark x1="75000" y1="70924" x2="79348" y2="67935"/>
                          <a14:foregroundMark x1="77446" y1="62364" x2="75679" y2="68342"/>
                          <a14:foregroundMark x1="74321" y1="66168" x2="75272" y2="72554"/>
                          <a14:foregroundMark x1="75272" y1="72554" x2="74185" y2="75679"/>
                          <a14:foregroundMark x1="76223" y1="75815" x2="77310" y2="75136"/>
                          <a14:foregroundMark x1="77853" y1="65353" x2="75000" y2="41033"/>
                          <a14:foregroundMark x1="75951" y1="33832" x2="75272" y2="28668"/>
                          <a14:foregroundMark x1="75272" y1="28533" x2="82609" y2="34375"/>
                          <a14:foregroundMark x1="21332" y1="18886" x2="17799" y2="26495"/>
                          <a14:foregroundMark x1="17527" y1="21603" x2="18614" y2="32745"/>
                          <a14:foregroundMark x1="17527" y1="36413" x2="16033" y2="43071"/>
                          <a14:foregroundMark x1="15489" y1="34375" x2="21196" y2="37908"/>
                          <a14:foregroundMark x1="27989" y1="23913" x2="41848" y2="30707"/>
                          <a14:foregroundMark x1="35462" y1="24728" x2="32745" y2="29755"/>
                          <a14:foregroundMark x1="32745" y1="29755" x2="38451" y2="26630"/>
                          <a14:foregroundMark x1="35054" y1="22283" x2="27310" y2="28533"/>
                          <a14:foregroundMark x1="27310" y1="28533" x2="31386" y2="25951"/>
                          <a14:foregroundMark x1="31658" y1="25679" x2="36141" y2="29484"/>
                          <a14:foregroundMark x1="36141" y1="29484" x2="44837" y2="26359"/>
                          <a14:foregroundMark x1="48777" y1="19158" x2="50679" y2="24592"/>
                          <a14:foregroundMark x1="50679" y1="24592" x2="51495" y2="24185"/>
                          <a14:foregroundMark x1="47962" y1="16984" x2="28804" y2="22283"/>
                          <a14:foregroundMark x1="22690" y1="23370" x2="39266" y2="20652"/>
                          <a14:foregroundMark x1="39266" y1="20652" x2="42935" y2="25408"/>
                          <a14:foregroundMark x1="42935" y1="25408" x2="49728" y2="23098"/>
                          <a14:foregroundMark x1="51223" y1="20245" x2="63315" y2="28125"/>
                          <a14:foregroundMark x1="63315" y1="28125" x2="68207" y2="27038"/>
                          <a14:foregroundMark x1="67527" y1="24864" x2="70380" y2="37908"/>
                          <a14:foregroundMark x1="69158" y1="34239" x2="62636" y2="40082"/>
                          <a14:foregroundMark x1="62636" y1="40082" x2="63179" y2="42391"/>
                          <a14:foregroundMark x1="66440" y1="40082" x2="60054" y2="48913"/>
                          <a14:foregroundMark x1="60054" y1="48913" x2="63587" y2="45652"/>
                          <a14:foregroundMark x1="68478" y1="42799" x2="61413" y2="46603"/>
                          <a14:foregroundMark x1="61413" y1="46603" x2="59647" y2="46332"/>
                          <a14:foregroundMark x1="60734" y1="45788" x2="60870" y2="39810"/>
                          <a14:foregroundMark x1="58696" y1="30435" x2="65082" y2="25408"/>
                          <a14:foregroundMark x1="63723" y1="22554" x2="64946" y2="23370"/>
                          <a14:foregroundMark x1="57065" y1="30163" x2="58967" y2="51223"/>
                          <a14:foregroundMark x1="58967" y1="55435" x2="61549" y2="69022"/>
                          <a14:foregroundMark x1="61549" y1="69022" x2="62908" y2="72147"/>
                          <a14:foregroundMark x1="62092" y1="73098" x2="58696" y2="79620"/>
                          <a14:foregroundMark x1="58696" y1="79620" x2="53261" y2="81522"/>
                          <a14:foregroundMark x1="52853" y1="81793" x2="57201" y2="82473"/>
                          <a14:foregroundMark x1="57337" y1="82337" x2="60870" y2="83016"/>
                          <a14:foregroundMark x1="60598" y1="83016" x2="60734" y2="81522"/>
                          <a14:foregroundMark x1="59918" y1="81658" x2="51495" y2="82745"/>
                          <a14:foregroundMark x1="49864" y1="81793" x2="43342" y2="81522"/>
                          <a14:foregroundMark x1="43478" y1="84783" x2="39266" y2="82880"/>
                          <a14:foregroundMark x1="43750" y1="85598" x2="43750" y2="87636"/>
                          <a14:foregroundMark x1="42799" y1="86005" x2="46196" y2="88587"/>
                          <a14:foregroundMark x1="47283" y1="88587" x2="53261" y2="87772"/>
                          <a14:foregroundMark x1="53261" y1="87772" x2="54620" y2="87908"/>
                          <a14:foregroundMark x1="55299" y1="88179" x2="61277" y2="87500"/>
                          <a14:foregroundMark x1="61277" y1="87500" x2="61821" y2="84783"/>
                          <a14:foregroundMark x1="61957" y1="85054" x2="59103" y2="87908"/>
                          <a14:foregroundMark x1="56793" y1="88451" x2="62364" y2="87228"/>
                          <a14:foregroundMark x1="62364" y1="87228" x2="62228" y2="85734"/>
                          <a14:foregroundMark x1="61413" y1="84918" x2="63859" y2="83152"/>
                          <a14:foregroundMark x1="63859" y1="83152" x2="66576" y2="82201"/>
                          <a14:foregroundMark x1="66168" y1="82065" x2="74185" y2="74592"/>
                          <a14:foregroundMark x1="80571" y1="71332" x2="80163" y2="73777"/>
                          <a14:foregroundMark x1="81386" y1="72554" x2="77446" y2="74185"/>
                          <a14:foregroundMark x1="75815" y1="75543" x2="66304" y2="81929"/>
                          <a14:foregroundMark x1="82337" y1="37228" x2="83560" y2="52310"/>
                          <a14:foregroundMark x1="83560" y1="40353" x2="86141" y2="43071"/>
                          <a14:foregroundMark x1="83832" y1="39810" x2="86821" y2="46467"/>
                          <a14:foregroundMark x1="86821" y1="46467" x2="85598" y2="47690"/>
                          <a14:foregroundMark x1="84103" y1="49728" x2="84511" y2="55842"/>
                          <a14:foregroundMark x1="84511" y1="55842" x2="82745" y2="62364"/>
                          <a14:foregroundMark x1="82745" y1="61821" x2="82609" y2="67663"/>
                          <a14:foregroundMark x1="83560" y1="66576" x2="82473" y2="68886"/>
                          <a14:foregroundMark x1="82880" y1="67935" x2="82065" y2="70109"/>
                          <a14:foregroundMark x1="82065" y1="70109" x2="80027" y2="72011"/>
                          <a14:foregroundMark x1="77310" y1="73913" x2="79891" y2="73777"/>
                          <a14:foregroundMark x1="80707" y1="72826" x2="77582" y2="75272"/>
                          <a14:foregroundMark x1="76766" y1="74864" x2="80571" y2="73234"/>
                          <a14:foregroundMark x1="81386" y1="70924" x2="81658" y2="71060"/>
                          <a14:foregroundMark x1="85190" y1="52717" x2="84239" y2="48505"/>
                          <a14:foregroundMark x1="84375" y1="48505" x2="85190" y2="52989"/>
                          <a14:foregroundMark x1="86957" y1="49592" x2="87500" y2="47147"/>
                          <a14:foregroundMark x1="85054" y1="40489" x2="88859" y2="44837"/>
                          <a14:foregroundMark x1="88859" y1="44837" x2="88859" y2="45380"/>
                          <a14:foregroundMark x1="86277" y1="40217" x2="89130" y2="45516"/>
                          <a14:foregroundMark x1="88859" y1="46332" x2="86005" y2="49049"/>
                          <a14:foregroundMark x1="88043" y1="47418" x2="89130" y2="45380"/>
                          <a14:foregroundMark x1="89266" y1="46739" x2="87364" y2="49049"/>
                          <a14:foregroundMark x1="88315" y1="47826" x2="88995" y2="44158"/>
                          <a14:foregroundMark x1="88179" y1="43071" x2="88451" y2="43614"/>
                          <a14:foregroundMark x1="88451" y1="42799" x2="89402" y2="44022"/>
                          <a14:foregroundMark x1="88179" y1="42663" x2="85598" y2="39538"/>
                          <a14:foregroundMark x1="85462" y1="39402" x2="88451" y2="42527"/>
                          <a14:foregroundMark x1="88859" y1="43071" x2="85462" y2="39946"/>
                          <a14:foregroundMark x1="85462" y1="39810" x2="88451" y2="42391"/>
                          <a14:foregroundMark x1="87364" y1="40761" x2="84647" y2="38859"/>
                          <a14:foregroundMark x1="82745" y1="35326" x2="84783" y2="39674"/>
                          <a14:foregroundMark x1="19158" y1="28804" x2="14946" y2="37092"/>
                          <a14:foregroundMark x1="18478" y1="26223" x2="13995" y2="30163"/>
                          <a14:foregroundMark x1="13995" y1="30163" x2="11957" y2="37908"/>
                          <a14:foregroundMark x1="11957" y1="37908" x2="19973" y2="44701"/>
                          <a14:foregroundMark x1="15897" y1="40217" x2="16984" y2="48098"/>
                          <a14:foregroundMark x1="15897" y1="44973" x2="16168" y2="50543"/>
                          <a14:foregroundMark x1="15489" y1="48505" x2="15625" y2="54484"/>
                          <a14:foregroundMark x1="15625" y1="54484" x2="15625" y2="54755"/>
                          <a14:foregroundMark x1="15625" y1="53261" x2="17799" y2="60190"/>
                          <a14:foregroundMark x1="17799" y1="60190" x2="18478" y2="61005"/>
                          <a14:foregroundMark x1="16984" y1="60190" x2="18207" y2="63723"/>
                          <a14:foregroundMark x1="15217" y1="54212" x2="19429" y2="64810"/>
                          <a14:foregroundMark x1="19022" y1="65217" x2="15897" y2="70516"/>
                          <a14:foregroundMark x1="15897" y1="70516" x2="22554" y2="71060"/>
                          <a14:foregroundMark x1="22554" y1="71060" x2="35054" y2="80435"/>
                          <a14:foregroundMark x1="35054" y1="80435" x2="40625" y2="82609"/>
                          <a14:foregroundMark x1="19158" y1="71739" x2="15625" y2="71875"/>
                          <a14:foregroundMark x1="15761" y1="70109" x2="16712" y2="68478"/>
                          <a14:foregroundMark x1="18071" y1="65761" x2="15897" y2="68478"/>
                          <a14:foregroundMark x1="15761" y1="67663" x2="15353" y2="69973"/>
                          <a14:foregroundMark x1="15489" y1="68071" x2="15082" y2="71739"/>
                          <a14:foregroundMark x1="15761" y1="68750" x2="14946" y2="70788"/>
                          <a14:foregroundMark x1="15761" y1="67935" x2="14810" y2="69973"/>
                          <a14:foregroundMark x1="16033" y1="67391" x2="15082" y2="69429"/>
                          <a14:foregroundMark x1="15082" y1="69973" x2="16848" y2="70245"/>
                          <a14:foregroundMark x1="82201" y1="69158" x2="80978" y2="71603"/>
                          <a14:foregroundMark x1="82201" y1="72147" x2="77989" y2="75272"/>
                          <a14:foregroundMark x1="83424" y1="66168" x2="85054" y2="62364"/>
                          <a14:foregroundMark x1="84647" y1="60598" x2="83424" y2="67663"/>
                          <a14:foregroundMark x1="83424" y1="67663" x2="86549" y2="64402"/>
                          <a14:foregroundMark x1="85054" y1="61005" x2="86549" y2="65489"/>
                          <a14:foregroundMark x1="84783" y1="59918" x2="87228" y2="63179"/>
                          <a14:foregroundMark x1="87228" y1="62500" x2="86141" y2="64674"/>
                          <a14:foregroundMark x1="85462" y1="61005" x2="87636" y2="62500"/>
                          <a14:foregroundMark x1="84375" y1="27853" x2="84783" y2="26766"/>
                          <a14:foregroundMark x1="85598" y1="26495" x2="85462" y2="29076"/>
                          <a14:foregroundMark x1="86413" y1="26087" x2="85598" y2="30027"/>
                          <a14:foregroundMark x1="86549" y1="28125" x2="83696" y2="32065"/>
                          <a14:foregroundMark x1="84783" y1="31658" x2="85326" y2="30978"/>
                          <a14:foregroundMark x1="80435" y1="26359" x2="77989" y2="23777"/>
                          <a14:foregroundMark x1="79348" y1="25000" x2="86277" y2="26087"/>
                          <a14:foregroundMark x1="27446" y1="21332" x2="28804" y2="22826"/>
                          <a14:foregroundMark x1="27310" y1="11685" x2="30571" y2="17935"/>
                          <a14:foregroundMark x1="30571" y1="17935" x2="30707" y2="18342"/>
                          <a14:foregroundMark x1="32609" y1="18886" x2="37092" y2="16712"/>
                          <a14:foregroundMark x1="30163" y1="14266" x2="31929" y2="17255"/>
                          <a14:foregroundMark x1="35870" y1="16168" x2="56658" y2="12364"/>
                          <a14:foregroundMark x1="56658" y1="12364" x2="76902" y2="22011"/>
                          <a14:foregroundMark x1="75000" y1="21196" x2="64538" y2="13723"/>
                          <a14:foregroundMark x1="61821" y1="13587" x2="74049" y2="19837"/>
                          <a14:foregroundMark x1="74049" y1="19837" x2="74049" y2="19837"/>
                          <a14:foregroundMark x1="13179" y1="29755" x2="11413" y2="36413"/>
                          <a14:foregroundMark x1="11413" y1="36413" x2="13043" y2="30571"/>
                          <a14:foregroundMark x1="13043" y1="30571" x2="16576" y2="27717"/>
                          <a14:foregroundMark x1="16440" y1="26630" x2="16304" y2="19973"/>
                          <a14:foregroundMark x1="16304" y1="19973" x2="16304" y2="23641"/>
                          <a14:foregroundMark x1="17527" y1="18478" x2="22826" y2="14946"/>
                          <a14:foregroundMark x1="22826" y1="14946" x2="26630" y2="14674"/>
                          <a14:foregroundMark x1="29484" y1="11821" x2="29891" y2="15897"/>
                          <a14:foregroundMark x1="20380" y1="15082" x2="16168" y2="19158"/>
                          <a14:foregroundMark x1="16168" y1="19158" x2="16033" y2="19565"/>
                          <a14:foregroundMark x1="19293" y1="16304" x2="26630" y2="12908"/>
                          <a14:foregroundMark x1="26630" y1="12908" x2="27853" y2="12772"/>
                          <a14:foregroundMark x1="27582" y1="11549" x2="30707" y2="13995"/>
                          <a14:foregroundMark x1="30571" y1="11957" x2="28668" y2="11549"/>
                          <a14:foregroundMark x1="28940" y1="11549" x2="30571" y2="13587"/>
                          <a14:foregroundMark x1="37772" y1="16304" x2="45245" y2="13451"/>
                          <a14:foregroundMark x1="45245" y1="13451" x2="53261" y2="12772"/>
                          <a14:foregroundMark x1="54755" y1="11549" x2="47826" y2="12092"/>
                          <a14:foregroundMark x1="47826" y1="12092" x2="36413" y2="15625"/>
                          <a14:foregroundMark x1="57201" y1="11821" x2="59375" y2="12500"/>
                          <a14:foregroundMark x1="65353" y1="14402" x2="73505" y2="19701"/>
                          <a14:foregroundMark x1="82880" y1="24864" x2="86413" y2="28261"/>
                          <a14:foregroundMark x1="83967" y1="27446" x2="85598" y2="26087"/>
                          <a14:foregroundMark x1="84375" y1="25000" x2="87092" y2="25951"/>
                          <a14:foregroundMark x1="86549" y1="25951" x2="84239" y2="28533"/>
                          <a14:foregroundMark x1="86549" y1="25000" x2="87228" y2="28940"/>
                          <a14:foregroundMark x1="87772" y1="25543" x2="87228" y2="29620"/>
                          <a14:foregroundMark x1="88315" y1="27038" x2="85462" y2="3029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331311" y="4724400"/>
              <a:ext cx="1884427" cy="1884427"/>
            </a:xfrm>
            <a:prstGeom prst="rect">
              <a:avLst/>
            </a:prstGeom>
          </p:spPr>
        </p:pic>
        <p:sp>
          <p:nvSpPr>
            <p:cNvPr id="2132" name="Rectangle: Rounded Corners 2131">
              <a:extLst>
                <a:ext uri="{FF2B5EF4-FFF2-40B4-BE49-F238E27FC236}">
                  <a16:creationId xmlns:a16="http://schemas.microsoft.com/office/drawing/2014/main" id="{D2687F3B-E93C-8F5E-6879-66644FED2A76}"/>
                </a:ext>
              </a:extLst>
            </p:cNvPr>
            <p:cNvSpPr/>
            <p:nvPr/>
          </p:nvSpPr>
          <p:spPr>
            <a:xfrm>
              <a:off x="6614773" y="5994991"/>
              <a:ext cx="1462427" cy="374777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Read now</a:t>
              </a:r>
            </a:p>
          </p:txBody>
        </p:sp>
      </p:grpSp>
      <p:grpSp>
        <p:nvGrpSpPr>
          <p:cNvPr id="2133" name="Group 2132">
            <a:extLst>
              <a:ext uri="{FF2B5EF4-FFF2-40B4-BE49-F238E27FC236}">
                <a16:creationId xmlns:a16="http://schemas.microsoft.com/office/drawing/2014/main" id="{9D27410A-FAE2-A620-943C-3C7A87759045}"/>
              </a:ext>
            </a:extLst>
          </p:cNvPr>
          <p:cNvGrpSpPr/>
          <p:nvPr/>
        </p:nvGrpSpPr>
        <p:grpSpPr>
          <a:xfrm>
            <a:off x="6553200" y="8334669"/>
            <a:ext cx="2188576" cy="2617560"/>
            <a:chOff x="6041024" y="2001773"/>
            <a:chExt cx="2188576" cy="2617560"/>
          </a:xfrm>
        </p:grpSpPr>
        <p:sp>
          <p:nvSpPr>
            <p:cNvPr id="2134" name="Rectangle: Rounded Corners 2133">
              <a:extLst>
                <a:ext uri="{FF2B5EF4-FFF2-40B4-BE49-F238E27FC236}">
                  <a16:creationId xmlns:a16="http://schemas.microsoft.com/office/drawing/2014/main" id="{CF70A4DC-5725-08B3-9674-C8DC60FF8AA7}"/>
                </a:ext>
              </a:extLst>
            </p:cNvPr>
            <p:cNvSpPr/>
            <p:nvPr/>
          </p:nvSpPr>
          <p:spPr>
            <a:xfrm rot="16200000">
              <a:off x="5826532" y="2216265"/>
              <a:ext cx="2617560" cy="2188576"/>
            </a:xfrm>
            <a:prstGeom prst="roundRect">
              <a:avLst>
                <a:gd name="adj" fmla="val 9832"/>
              </a:avLst>
            </a:prstGeom>
            <a:gradFill>
              <a:gsLst>
                <a:gs pos="0">
                  <a:srgbClr val="D9DBDC"/>
                </a:gs>
                <a:gs pos="100000">
                  <a:srgbClr val="15232F"/>
                </a:gs>
              </a:gsLst>
              <a:lin ang="0" scaled="0"/>
            </a:gradFill>
            <a:ln>
              <a:noFill/>
            </a:ln>
            <a:effectLst>
              <a:outerShdw blurRad="203200" dist="127000" dir="252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35" name="TextBox 2134">
              <a:extLst>
                <a:ext uri="{FF2B5EF4-FFF2-40B4-BE49-F238E27FC236}">
                  <a16:creationId xmlns:a16="http://schemas.microsoft.com/office/drawing/2014/main" id="{AA21CD70-F288-A682-82B9-BD0F72EA340A}"/>
                </a:ext>
              </a:extLst>
            </p:cNvPr>
            <p:cNvSpPr txBox="1"/>
            <p:nvPr/>
          </p:nvSpPr>
          <p:spPr>
            <a:xfrm>
              <a:off x="6130375" y="2296180"/>
              <a:ext cx="1884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CONTENT 2</a:t>
              </a:r>
              <a:endPara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36" name="TextBox 2135">
              <a:extLst>
                <a:ext uri="{FF2B5EF4-FFF2-40B4-BE49-F238E27FC236}">
                  <a16:creationId xmlns:a16="http://schemas.microsoft.com/office/drawing/2014/main" id="{3616A62A-D4CD-4C07-2762-19D19460BD0A}"/>
                </a:ext>
              </a:extLst>
            </p:cNvPr>
            <p:cNvSpPr txBox="1"/>
            <p:nvPr/>
          </p:nvSpPr>
          <p:spPr>
            <a:xfrm>
              <a:off x="6154460" y="2105521"/>
              <a:ext cx="785793" cy="38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Author</a:t>
              </a: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37" name="Picture 2136">
              <a:extLst>
                <a:ext uri="{FF2B5EF4-FFF2-40B4-BE49-F238E27FC236}">
                  <a16:creationId xmlns:a16="http://schemas.microsoft.com/office/drawing/2014/main" id="{6F48A9B9-9E9C-78F6-7149-57C2C5CF2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7609" b="91033" l="6658" r="92120">
                          <a14:foregroundMark x1="30978" y1="33967" x2="20380" y2="56250"/>
                          <a14:foregroundMark x1="26359" y1="30707" x2="31250" y2="48913"/>
                          <a14:foregroundMark x1="31250" y1="48913" x2="34239" y2="41712"/>
                          <a14:foregroundMark x1="30435" y1="35326" x2="47011" y2="72283"/>
                          <a14:foregroundMark x1="47011" y1="72283" x2="52853" y2="62772"/>
                          <a14:foregroundMark x1="49592" y1="55571" x2="55842" y2="73370"/>
                          <a14:foregroundMark x1="55842" y1="73370" x2="62364" y2="69973"/>
                          <a14:foregroundMark x1="59511" y1="62636" x2="47554" y2="77310"/>
                          <a14:foregroundMark x1="47554" y1="77310" x2="48370" y2="74592"/>
                          <a14:foregroundMark x1="31250" y1="68750" x2="14674" y2="74457"/>
                          <a14:foregroundMark x1="14674" y1="74457" x2="25951" y2="74864"/>
                          <a14:foregroundMark x1="36413" y1="77582" x2="48505" y2="85326"/>
                          <a14:foregroundMark x1="48505" y1="85326" x2="52989" y2="85598"/>
                          <a14:foregroundMark x1="41712" y1="80435" x2="41712" y2="89674"/>
                          <a14:foregroundMark x1="34783" y1="83152" x2="39946" y2="86957"/>
                          <a14:foregroundMark x1="30299" y1="86005" x2="28533" y2="87772"/>
                          <a14:foregroundMark x1="23777" y1="83832" x2="30027" y2="88723"/>
                          <a14:foregroundMark x1="26359" y1="84511" x2="34239" y2="87636"/>
                          <a14:foregroundMark x1="34375" y1="88859" x2="40217" y2="89674"/>
                          <a14:foregroundMark x1="45788" y1="88995" x2="44022" y2="89538"/>
                          <a14:foregroundMark x1="40082" y1="90082" x2="42663" y2="90217"/>
                          <a14:foregroundMark x1="57473" y1="74592" x2="71875" y2="72554"/>
                          <a14:foregroundMark x1="78261" y1="68478" x2="82880" y2="76223"/>
                          <a14:foregroundMark x1="79484" y1="72147" x2="64538" y2="84375"/>
                          <a14:foregroundMark x1="70788" y1="75951" x2="78804" y2="77717"/>
                          <a14:foregroundMark x1="78804" y1="77717" x2="82609" y2="75272"/>
                          <a14:foregroundMark x1="76359" y1="72418" x2="73913" y2="73234"/>
                          <a14:foregroundMark x1="72418" y1="77989" x2="68342" y2="83832"/>
                          <a14:foregroundMark x1="68342" y1="83832" x2="72962" y2="83696"/>
                          <a14:foregroundMark x1="78125" y1="80299" x2="68342" y2="86957"/>
                          <a14:foregroundMark x1="75815" y1="83152" x2="78397" y2="83560"/>
                          <a14:foregroundMark x1="81658" y1="80299" x2="83288" y2="79891"/>
                          <a14:foregroundMark x1="82065" y1="80435" x2="76359" y2="86005"/>
                          <a14:foregroundMark x1="76359" y1="86005" x2="76359" y2="86005"/>
                          <a14:foregroundMark x1="73370" y1="86685" x2="63859" y2="91033"/>
                          <a14:foregroundMark x1="13995" y1="65897" x2="11821" y2="58696"/>
                          <a14:foregroundMark x1="14946" y1="49049" x2="13995" y2="31658"/>
                          <a14:foregroundMark x1="16984" y1="24864" x2="18207" y2="47147"/>
                          <a14:foregroundMark x1="14674" y1="27853" x2="13859" y2="47011"/>
                          <a14:foregroundMark x1="15082" y1="28261" x2="12772" y2="38315"/>
                          <a14:foregroundMark x1="12772" y1="38315" x2="13451" y2="47690"/>
                          <a14:foregroundMark x1="12500" y1="30027" x2="10734" y2="42527"/>
                          <a14:foregroundMark x1="10734" y1="42527" x2="12500" y2="43342"/>
                          <a14:foregroundMark x1="11685" y1="30842" x2="12772" y2="41033"/>
                          <a14:foregroundMark x1="12772" y1="41033" x2="15897" y2="46467"/>
                          <a14:foregroundMark x1="14402" y1="44837" x2="11413" y2="70245"/>
                          <a14:foregroundMark x1="13451" y1="67527" x2="12636" y2="80027"/>
                          <a14:foregroundMark x1="14130" y1="64266" x2="9375" y2="52038"/>
                          <a14:foregroundMark x1="9375" y1="52038" x2="13995" y2="60054"/>
                          <a14:foregroundMark x1="13995" y1="60054" x2="13995" y2="60054"/>
                          <a14:foregroundMark x1="15761" y1="37908" x2="14810" y2="46739"/>
                          <a14:foregroundMark x1="10462" y1="34918" x2="11821" y2="41440"/>
                          <a14:foregroundMark x1="8832" y1="33016" x2="9918" y2="41848"/>
                          <a14:foregroundMark x1="10734" y1="36821" x2="7880" y2="39402"/>
                          <a14:foregroundMark x1="6929" y1="35734" x2="8560" y2="41712"/>
                          <a14:foregroundMark x1="8560" y1="41712" x2="8560" y2="41712"/>
                          <a14:foregroundMark x1="15897" y1="25000" x2="14946" y2="23505"/>
                          <a14:foregroundMark x1="14946" y1="26087" x2="23505" y2="34783"/>
                          <a14:foregroundMark x1="25408" y1="44701" x2="30707" y2="60190"/>
                          <a14:foregroundMark x1="30027" y1="60054" x2="23913" y2="50136"/>
                          <a14:foregroundMark x1="23913" y1="50136" x2="25679" y2="63587"/>
                          <a14:foregroundMark x1="25679" y1="63587" x2="26359" y2="64130"/>
                          <a14:foregroundMark x1="25951" y1="58696" x2="19701" y2="60598"/>
                          <a14:foregroundMark x1="17799" y1="62092" x2="15897" y2="61413"/>
                          <a14:foregroundMark x1="13315" y1="62772" x2="19973" y2="63723"/>
                          <a14:foregroundMark x1="57337" y1="55435" x2="68207" y2="60054"/>
                          <a14:foregroundMark x1="70109" y1="46875" x2="79212" y2="53261"/>
                          <a14:foregroundMark x1="79212" y1="53261" x2="83560" y2="53668"/>
                          <a14:foregroundMark x1="79076" y1="49049" x2="79484" y2="55571"/>
                          <a14:foregroundMark x1="79484" y1="55571" x2="77582" y2="58560"/>
                          <a14:foregroundMark x1="61821" y1="46603" x2="71467" y2="54620"/>
                          <a14:foregroundMark x1="69565" y1="47690" x2="62364" y2="46875"/>
                          <a14:foregroundMark x1="62364" y1="46875" x2="58288" y2="50000"/>
                          <a14:foregroundMark x1="60870" y1="48370" x2="68342" y2="34783"/>
                          <a14:foregroundMark x1="70516" y1="37500" x2="75408" y2="42527"/>
                          <a14:foregroundMark x1="75408" y1="42527" x2="75408" y2="41984"/>
                          <a14:foregroundMark x1="27174" y1="19565" x2="35870" y2="13859"/>
                          <a14:foregroundMark x1="35870" y1="13859" x2="43750" y2="11685"/>
                          <a14:foregroundMark x1="43750" y1="11685" x2="60734" y2="14946"/>
                          <a14:foregroundMark x1="60734" y1="14946" x2="73098" y2="25000"/>
                          <a14:foregroundMark x1="73098" y1="25000" x2="75679" y2="28533"/>
                          <a14:foregroundMark x1="78397" y1="20109" x2="81929" y2="33288"/>
                          <a14:foregroundMark x1="81929" y1="33288" x2="81793" y2="41304"/>
                          <a14:foregroundMark x1="78397" y1="36685" x2="85598" y2="53804"/>
                          <a14:foregroundMark x1="85054" y1="46060" x2="89538" y2="55707"/>
                          <a14:foregroundMark x1="89538" y1="55707" x2="89946" y2="59239"/>
                          <a14:foregroundMark x1="76359" y1="18207" x2="80707" y2="14538"/>
                          <a14:foregroundMark x1="78397" y1="11957" x2="78397" y2="11957"/>
                          <a14:foregroundMark x1="80027" y1="14130" x2="80027" y2="14130"/>
                          <a14:foregroundMark x1="81250" y1="11957" x2="81250" y2="11957"/>
                          <a14:foregroundMark x1="79755" y1="9647" x2="79755" y2="9647"/>
                          <a14:foregroundMark x1="79484" y1="7609" x2="79484" y2="7609"/>
                          <a14:foregroundMark x1="86005" y1="22011" x2="86005" y2="22011"/>
                          <a14:foregroundMark x1="89130" y1="18071" x2="89130" y2="18071"/>
                          <a14:foregroundMark x1="88451" y1="40353" x2="88451" y2="40353"/>
                          <a14:foregroundMark x1="90353" y1="41033" x2="87228" y2="39538"/>
                          <a14:foregroundMark x1="89130" y1="40217" x2="86549" y2="42663"/>
                          <a14:foregroundMark x1="89946" y1="41168" x2="90625" y2="41168"/>
                          <a14:foregroundMark x1="90625" y1="41168" x2="90625" y2="41168"/>
                          <a14:foregroundMark x1="72962" y1="59239" x2="73913" y2="67120"/>
                          <a14:foregroundMark x1="55978" y1="67120" x2="25815" y2="49728"/>
                          <a14:foregroundMark x1="22826" y1="14266" x2="22826" y2="30978"/>
                          <a14:foregroundMark x1="34647" y1="11549" x2="28940" y2="19158"/>
                          <a14:foregroundMark x1="21875" y1="12908" x2="22826" y2="13859"/>
                          <a14:foregroundMark x1="24864" y1="12636" x2="27038" y2="14402"/>
                          <a14:foregroundMark x1="26902" y1="12092" x2="27853" y2="14810"/>
                          <a14:foregroundMark x1="27038" y1="11821" x2="20788" y2="12500"/>
                          <a14:foregroundMark x1="20788" y1="12500" x2="18342" y2="25000"/>
                          <a14:foregroundMark x1="13995" y1="24049" x2="14266" y2="21739"/>
                          <a14:foregroundMark x1="35462" y1="9918" x2="44022" y2="8152"/>
                          <a14:foregroundMark x1="44022" y1="8152" x2="52446" y2="9783"/>
                          <a14:foregroundMark x1="52446" y1="9783" x2="67935" y2="18342"/>
                          <a14:foregroundMark x1="63315" y1="11685" x2="66168" y2="14266"/>
                          <a14:foregroundMark x1="88315" y1="26223" x2="87772" y2="24728"/>
                          <a14:foregroundMark x1="9375" y1="60734" x2="8696" y2="62228"/>
                          <a14:foregroundMark x1="9647" y1="59918" x2="10734" y2="63859"/>
                          <a14:foregroundMark x1="10870" y1="63315" x2="12908" y2="67120"/>
                          <a14:foregroundMark x1="11141" y1="62364" x2="13315" y2="68207"/>
                          <a14:foregroundMark x1="12636" y1="70652" x2="12772" y2="74049"/>
                          <a14:foregroundMark x1="91848" y1="80571" x2="89946" y2="80571"/>
                          <a14:foregroundMark x1="88179" y1="79212" x2="85326" y2="82473"/>
                          <a14:foregroundMark x1="89946" y1="70245" x2="89946" y2="75136"/>
                          <a14:foregroundMark x1="89946" y1="76630" x2="91033" y2="80707"/>
                          <a14:foregroundMark x1="91848" y1="79348" x2="91033" y2="78397"/>
                          <a14:foregroundMark x1="92120" y1="78940" x2="92120" y2="78940"/>
                          <a14:foregroundMark x1="92120" y1="78397" x2="91033" y2="79620"/>
                          <a14:foregroundMark x1="79891" y1="13723" x2="79891" y2="13723"/>
                          <a14:foregroundMark x1="80027" y1="13315" x2="80027" y2="133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21372" y="2667000"/>
              <a:ext cx="1647309" cy="1647309"/>
            </a:xfrm>
            <a:prstGeom prst="rect">
              <a:avLst/>
            </a:prstGeom>
          </p:spPr>
        </p:pic>
        <p:sp>
          <p:nvSpPr>
            <p:cNvPr id="2138" name="Rectangle: Rounded Corners 2137">
              <a:extLst>
                <a:ext uri="{FF2B5EF4-FFF2-40B4-BE49-F238E27FC236}">
                  <a16:creationId xmlns:a16="http://schemas.microsoft.com/office/drawing/2014/main" id="{98A0DC4F-8ED2-7BA6-CC01-947B8FF5728C}"/>
                </a:ext>
              </a:extLst>
            </p:cNvPr>
            <p:cNvSpPr/>
            <p:nvPr/>
          </p:nvSpPr>
          <p:spPr>
            <a:xfrm>
              <a:off x="6209039" y="4002787"/>
              <a:ext cx="1462427" cy="428745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Read now</a:t>
              </a:r>
            </a:p>
          </p:txBody>
        </p:sp>
      </p:grpSp>
      <p:grpSp>
        <p:nvGrpSpPr>
          <p:cNvPr id="2139" name="Group 2138">
            <a:extLst>
              <a:ext uri="{FF2B5EF4-FFF2-40B4-BE49-F238E27FC236}">
                <a16:creationId xmlns:a16="http://schemas.microsoft.com/office/drawing/2014/main" id="{2632D09A-575D-40CF-F6F2-393C48D874A1}"/>
              </a:ext>
            </a:extLst>
          </p:cNvPr>
          <p:cNvGrpSpPr/>
          <p:nvPr/>
        </p:nvGrpSpPr>
        <p:grpSpPr>
          <a:xfrm>
            <a:off x="9108273" y="8355241"/>
            <a:ext cx="2188576" cy="2617559"/>
            <a:chOff x="8443697" y="2001772"/>
            <a:chExt cx="2188576" cy="2617559"/>
          </a:xfrm>
        </p:grpSpPr>
        <p:sp>
          <p:nvSpPr>
            <p:cNvPr id="2140" name="Rectangle: Rounded Corners 2139">
              <a:extLst>
                <a:ext uri="{FF2B5EF4-FFF2-40B4-BE49-F238E27FC236}">
                  <a16:creationId xmlns:a16="http://schemas.microsoft.com/office/drawing/2014/main" id="{6EECAB3D-BD5B-BA2A-417B-712397C65046}"/>
                </a:ext>
              </a:extLst>
            </p:cNvPr>
            <p:cNvSpPr/>
            <p:nvPr/>
          </p:nvSpPr>
          <p:spPr>
            <a:xfrm rot="16200000">
              <a:off x="8229205" y="2216264"/>
              <a:ext cx="2617559" cy="2188576"/>
            </a:xfrm>
            <a:prstGeom prst="roundRect">
              <a:avLst>
                <a:gd name="adj" fmla="val 9832"/>
              </a:avLst>
            </a:prstGeom>
            <a:gradFill>
              <a:gsLst>
                <a:gs pos="0">
                  <a:srgbClr val="E4D2C6"/>
                </a:gs>
                <a:gs pos="100000">
                  <a:srgbClr val="C39F81"/>
                </a:gs>
              </a:gsLst>
              <a:lin ang="0" scaled="0"/>
            </a:gradFill>
            <a:ln>
              <a:noFill/>
            </a:ln>
            <a:effectLst>
              <a:outerShdw blurRad="203200" dist="127000" dir="252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1" name="TextBox 2140">
              <a:extLst>
                <a:ext uri="{FF2B5EF4-FFF2-40B4-BE49-F238E27FC236}">
                  <a16:creationId xmlns:a16="http://schemas.microsoft.com/office/drawing/2014/main" id="{6805A9F0-578D-27A0-4EE4-9A35CD79F3C0}"/>
                </a:ext>
              </a:extLst>
            </p:cNvPr>
            <p:cNvSpPr txBox="1"/>
            <p:nvPr/>
          </p:nvSpPr>
          <p:spPr>
            <a:xfrm>
              <a:off x="8533048" y="2296179"/>
              <a:ext cx="1884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CONTENT 3</a:t>
              </a:r>
              <a:endPara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2" name="TextBox 2141">
              <a:extLst>
                <a:ext uri="{FF2B5EF4-FFF2-40B4-BE49-F238E27FC236}">
                  <a16:creationId xmlns:a16="http://schemas.microsoft.com/office/drawing/2014/main" id="{9E48FB22-4524-D26F-1351-2470410ACEFB}"/>
                </a:ext>
              </a:extLst>
            </p:cNvPr>
            <p:cNvSpPr txBox="1"/>
            <p:nvPr/>
          </p:nvSpPr>
          <p:spPr>
            <a:xfrm>
              <a:off x="8557133" y="2105520"/>
              <a:ext cx="785793" cy="38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Author</a:t>
              </a: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43" name="Picture 2142">
              <a:extLst>
                <a:ext uri="{FF2B5EF4-FFF2-40B4-BE49-F238E27FC236}">
                  <a16:creationId xmlns:a16="http://schemas.microsoft.com/office/drawing/2014/main" id="{7C137F9D-9B4F-6326-0605-7F83B1FB4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212" b="96332" l="4620" r="96332">
                          <a14:foregroundMark x1="28804" y1="8152" x2="27310" y2="13587"/>
                          <a14:foregroundMark x1="27989" y1="11277" x2="38723" y2="25951"/>
                          <a14:foregroundMark x1="38723" y1="25951" x2="40625" y2="26359"/>
                          <a14:foregroundMark x1="38043" y1="22826" x2="43478" y2="28668"/>
                          <a14:foregroundMark x1="43478" y1="28668" x2="52989" y2="32609"/>
                          <a14:foregroundMark x1="54620" y1="30707" x2="51359" y2="45788"/>
                          <a14:foregroundMark x1="53668" y1="32201" x2="55978" y2="18342"/>
                          <a14:foregroundMark x1="50815" y1="13451" x2="77174" y2="22962"/>
                          <a14:foregroundMark x1="69022" y1="24457" x2="56929" y2="28397"/>
                          <a14:foregroundMark x1="56250" y1="15217" x2="46739" y2="15489"/>
                          <a14:foregroundMark x1="46739" y1="15489" x2="38451" y2="22826"/>
                          <a14:foregroundMark x1="43071" y1="21332" x2="44158" y2="19022"/>
                          <a14:foregroundMark x1="51359" y1="18342" x2="32745" y2="11821"/>
                          <a14:foregroundMark x1="48234" y1="11685" x2="41304" y2="11277"/>
                          <a14:foregroundMark x1="32745" y1="11141" x2="62092" y2="12500"/>
                          <a14:foregroundMark x1="73777" y1="16712" x2="69837" y2="18478"/>
                          <a14:foregroundMark x1="62908" y1="21603" x2="64266" y2="28940"/>
                          <a14:foregroundMark x1="64266" y1="28940" x2="64538" y2="28533"/>
                          <a14:foregroundMark x1="62636" y1="22962" x2="68614" y2="24185"/>
                          <a14:foregroundMark x1="55571" y1="17663" x2="63995" y2="20652"/>
                          <a14:foregroundMark x1="43478" y1="16440" x2="62500" y2="19158"/>
                          <a14:foregroundMark x1="61141" y1="18750" x2="67799" y2="24321"/>
                          <a14:foregroundMark x1="67799" y1="24321" x2="71332" y2="24185"/>
                          <a14:foregroundMark x1="44973" y1="16168" x2="63451" y2="21060"/>
                          <a14:foregroundMark x1="53940" y1="18207" x2="50679" y2="16304"/>
                          <a14:foregroundMark x1="51223" y1="16576" x2="57609" y2="20652"/>
                          <a14:foregroundMark x1="57609" y1="20652" x2="58424" y2="19565"/>
                          <a14:foregroundMark x1="55163" y1="15217" x2="62772" y2="16712"/>
                          <a14:foregroundMark x1="60462" y1="15761" x2="60598" y2="18207"/>
                          <a14:foregroundMark x1="57880" y1="16712" x2="58696" y2="18886"/>
                          <a14:foregroundMark x1="57745" y1="18207" x2="59103" y2="26630"/>
                          <a14:foregroundMark x1="59103" y1="26630" x2="55571" y2="36685"/>
                          <a14:foregroundMark x1="49321" y1="56250" x2="52989" y2="57201"/>
                          <a14:foregroundMark x1="54348" y1="53533" x2="52446" y2="61413"/>
                          <a14:foregroundMark x1="38587" y1="61277" x2="50408" y2="62636"/>
                          <a14:foregroundMark x1="50543" y1="62636" x2="50136" y2="70788"/>
                          <a14:foregroundMark x1="50136" y1="70788" x2="51766" y2="69022"/>
                          <a14:foregroundMark x1="45788" y1="63723" x2="57473" y2="69293"/>
                          <a14:foregroundMark x1="57473" y1="69293" x2="62908" y2="64946"/>
                          <a14:foregroundMark x1="60326" y1="63723" x2="64266" y2="65489"/>
                          <a14:foregroundMark x1="63451" y1="63043" x2="64266" y2="72011"/>
                          <a14:foregroundMark x1="64266" y1="72011" x2="67663" y2="66304"/>
                          <a14:foregroundMark x1="66168" y1="63995" x2="68342" y2="71196"/>
                          <a14:foregroundMark x1="68342" y1="71196" x2="68207" y2="70245"/>
                          <a14:foregroundMark x1="59783" y1="63995" x2="64946" y2="72418"/>
                          <a14:foregroundMark x1="64946" y1="72418" x2="68342" y2="70652"/>
                          <a14:foregroundMark x1="64538" y1="71196" x2="54348" y2="78804"/>
                          <a14:foregroundMark x1="54348" y1="78804" x2="50679" y2="76223"/>
                          <a14:foregroundMark x1="44701" y1="66304" x2="42527" y2="68750"/>
                          <a14:foregroundMark x1="41168" y1="63315" x2="44973" y2="75408"/>
                          <a14:foregroundMark x1="43750" y1="72962" x2="40082" y2="75951"/>
                          <a14:foregroundMark x1="27310" y1="79212" x2="26630" y2="81386"/>
                          <a14:foregroundMark x1="22690" y1="80163" x2="24864" y2="82609"/>
                          <a14:foregroundMark x1="20245" y1="79212" x2="24457" y2="85462"/>
                          <a14:foregroundMark x1="19837" y1="82065" x2="33560" y2="91576"/>
                          <a14:foregroundMark x1="33560" y1="91576" x2="40625" y2="93207"/>
                          <a14:foregroundMark x1="46060" y1="91984" x2="50679" y2="91984"/>
                          <a14:foregroundMark x1="50679" y1="91984" x2="67935" y2="88995"/>
                          <a14:foregroundMark x1="69973" y1="88043" x2="74864" y2="83152"/>
                          <a14:foregroundMark x1="76087" y1="81386" x2="78261" y2="69022"/>
                          <a14:foregroundMark x1="78804" y1="62772" x2="89130" y2="56522"/>
                          <a14:foregroundMark x1="86957" y1="53533" x2="45924" y2="73641"/>
                          <a14:foregroundMark x1="50408" y1="67935" x2="59103" y2="60870"/>
                          <a14:foregroundMark x1="62500" y1="59239" x2="63995" y2="66168"/>
                          <a14:foregroundMark x1="57065" y1="67120" x2="60462" y2="60598"/>
                          <a14:foregroundMark x1="61685" y1="61957" x2="63723" y2="66984"/>
                          <a14:foregroundMark x1="76495" y1="16033" x2="90897" y2="36141"/>
                          <a14:foregroundMark x1="88859" y1="42391" x2="88043" y2="36549"/>
                          <a14:foregroundMark x1="88179" y1="36685" x2="95443" y2="46656"/>
                          <a14:foregroundMark x1="95140" y1="46669" x2="92120" y2="43750"/>
                          <a14:foregroundMark x1="13043" y1="28804" x2="9783" y2="38315"/>
                          <a14:foregroundMark x1="10462" y1="34918" x2="8424" y2="41576"/>
                          <a14:foregroundMark x1="8967" y1="41984" x2="6386" y2="55707"/>
                          <a14:foregroundMark x1="6386" y1="55707" x2="6386" y2="55707"/>
                          <a14:foregroundMark x1="6386" y1="55571" x2="7880" y2="59239"/>
                          <a14:foregroundMark x1="8288" y1="60598" x2="12092" y2="69158"/>
                          <a14:foregroundMark x1="19293" y1="27310" x2="20516" y2="26359"/>
                          <a14:foregroundMark x1="16440" y1="35190" x2="14266" y2="34783"/>
                          <a14:foregroundMark x1="12364" y1="33696" x2="9511" y2="37228"/>
                          <a14:foregroundMark x1="9239" y1="35598" x2="11141" y2="37092"/>
                          <a14:foregroundMark x1="11141" y1="36957" x2="13315" y2="37500"/>
                          <a14:foregroundMark x1="10054" y1="35054" x2="15353" y2="38451"/>
                          <a14:foregroundMark x1="14266" y1="37092" x2="12228" y2="36549"/>
                          <a14:foregroundMark x1="86005" y1="83967" x2="88179" y2="84239"/>
                          <a14:foregroundMark x1="48098" y1="75543" x2="50815" y2="78668"/>
                          <a14:foregroundMark x1="38451" y1="72554" x2="35734" y2="76223"/>
                          <a14:foregroundMark x1="9647" y1="87500" x2="11005" y2="87772"/>
                          <a14:foregroundMark x1="12908" y1="88315" x2="13451" y2="88315"/>
                          <a14:foregroundMark x1="19293" y1="92391" x2="21060" y2="91984"/>
                          <a14:foregroundMark x1="5027" y1="68342" x2="5978" y2="66576"/>
                          <a14:foregroundMark x1="81733" y1="84828" x2="80271" y2="86844"/>
                          <a14:foregroundMark x1="55820" y1="5271" x2="63430" y2="8574"/>
                          <a14:foregroundMark x1="72928" y1="11069" x2="73370" y2="11277"/>
                          <a14:foregroundMark x1="22011" y1="8424" x2="19565" y2="11957"/>
                          <a14:foregroundMark x1="18886" y1="14946" x2="17799" y2="19429"/>
                          <a14:foregroundMark x1="18118" y1="16823" x2="9239" y2="29620"/>
                          <a14:foregroundMark x1="18478" y1="16304" x2="18571" y2="16170"/>
                          <a14:foregroundMark x1="12561" y1="12627" x2="14402" y2="15082"/>
                          <a14:foregroundMark x1="12072" y1="11865" x2="11141" y2="14402"/>
                          <a14:foregroundMark x1="12908" y1="8832" x2="12908" y2="8832"/>
                          <a14:foregroundMark x1="10462" y1="12772" x2="15217" y2="14538"/>
                          <a14:foregroundMark x1="11957" y1="21196" x2="12908" y2="21196"/>
                          <a14:foregroundMark x1="87543" y1="17342" x2="87364" y2="17120"/>
                          <a14:foregroundMark x1="94109" y1="60557" x2="94909" y2="55666"/>
                          <a14:foregroundMark x1="95444" y1="46656" x2="92862" y2="31593"/>
                          <a14:foregroundMark x1="94973" y1="44022" x2="96322" y2="46616"/>
                          <a14:foregroundMark x1="93886" y1="53533" x2="93342" y2="58560"/>
                          <a14:foregroundMark x1="85190" y1="72826" x2="79212" y2="79076"/>
                          <a14:foregroundMark x1="73913" y1="91440" x2="71451" y2="92214"/>
                          <a14:foregroundMark x1="24728" y1="91440" x2="27174" y2="92527"/>
                          <a14:foregroundMark x1="31488" y1="93455" x2="32473" y2="93614"/>
                          <a14:foregroundMark x1="30682" y1="94293" x2="31522" y2="94293"/>
                          <a14:foregroundMark x1="41525" y1="95783" x2="43342" y2="95245"/>
                          <a14:foregroundMark x1="12772" y1="8967" x2="12772" y2="8967"/>
                          <a14:foregroundMark x1="12364" y1="7880" x2="12364" y2="7880"/>
                          <a14:backgroundMark x1="27717" y1="93614" x2="30027" y2="94973"/>
                          <a14:backgroundMark x1="33696" y1="96603" x2="37500" y2="98098"/>
                          <a14:backgroundMark x1="40625" y1="96875" x2="37500" y2="95652"/>
                          <a14:backgroundMark x1="38859" y1="96603" x2="40761" y2="96875"/>
                          <a14:backgroundMark x1="72283" y1="92935" x2="72147" y2="93478"/>
                          <a14:backgroundMark x1="72147" y1="93342" x2="69429" y2="93207"/>
                          <a14:backgroundMark x1="77853" y1="91033" x2="77853" y2="91033"/>
                          <a14:backgroundMark x1="78804" y1="87364" x2="78804" y2="87364"/>
                          <a14:backgroundMark x1="77717" y1="89674" x2="77717" y2="89674"/>
                          <a14:backgroundMark x1="78397" y1="89946" x2="79755" y2="91848"/>
                          <a14:backgroundMark x1="78533" y1="89130" x2="78533" y2="91033"/>
                          <a14:backgroundMark x1="79076" y1="87228" x2="80163" y2="90489"/>
                          <a14:backgroundMark x1="81929" y1="84375" x2="83288" y2="83152"/>
                          <a14:backgroundMark x1="84783" y1="81658" x2="85326" y2="80842"/>
                          <a14:backgroundMark x1="85326" y1="80571" x2="83016" y2="81793"/>
                          <a14:backgroundMark x1="90625" y1="72554" x2="86685" y2="78533"/>
                          <a14:backgroundMark x1="85734" y1="79891" x2="87228" y2="78261"/>
                          <a14:backgroundMark x1="86685" y1="78804" x2="84647" y2="80978"/>
                          <a14:backgroundMark x1="92799" y1="65625" x2="93478" y2="65489"/>
                          <a14:backgroundMark x1="94565" y1="64266" x2="93614" y2="63451"/>
                          <a14:backgroundMark x1="97011" y1="49728" x2="97283" y2="50815"/>
                          <a14:backgroundMark x1="96603" y1="46603" x2="97011" y2="55571"/>
                          <a14:backgroundMark x1="87908" y1="20924" x2="90761" y2="23913"/>
                          <a14:backgroundMark x1="91848" y1="27310" x2="94158" y2="30842"/>
                          <a14:backgroundMark x1="94973" y1="33424" x2="93614" y2="31386"/>
                          <a14:backgroundMark x1="89402" y1="22554" x2="93207" y2="27310"/>
                          <a14:backgroundMark x1="88587" y1="19429" x2="89402" y2="17255"/>
                          <a14:backgroundMark x1="88179" y1="19973" x2="88723" y2="19022"/>
                          <a14:backgroundMark x1="88723" y1="19293" x2="88995" y2="19293"/>
                          <a14:backgroundMark x1="87908" y1="19701" x2="89946" y2="18342"/>
                          <a14:backgroundMark x1="88179" y1="18207" x2="88043" y2="19701"/>
                          <a14:backgroundMark x1="88995" y1="17527" x2="88587" y2="18071"/>
                          <a14:backgroundMark x1="88587" y1="16984" x2="89266" y2="18886"/>
                          <a14:backgroundMark x1="88723" y1="18342" x2="88723" y2="18342"/>
                          <a14:backgroundMark x1="64946" y1="6793" x2="70788" y2="9239"/>
                          <a14:backgroundMark x1="70652" y1="9103" x2="73370" y2="10598"/>
                          <a14:backgroundMark x1="37772" y1="5571" x2="34918" y2="6929"/>
                          <a14:backgroundMark x1="10870" y1="11141" x2="12364" y2="9511"/>
                          <a14:backgroundMark x1="12772" y1="10190" x2="11005" y2="10190"/>
                          <a14:backgroundMark x1="18342" y1="16848" x2="18614" y2="15353"/>
                          <a14:backgroundMark x1="33288" y1="8424" x2="34511" y2="6250"/>
                          <a14:backgroundMark x1="33696" y1="7065" x2="33967" y2="8152"/>
                          <a14:backgroundMark x1="41440" y1="5435" x2="42935" y2="5027"/>
                          <a14:backgroundMark x1="43750" y1="4620" x2="50951" y2="4891"/>
                          <a14:backgroundMark x1="51359" y1="4891" x2="55978" y2="5027"/>
                          <a14:backgroundMark x1="49049" y1="4891" x2="51359" y2="5299"/>
                          <a14:backgroundMark x1="39266" y1="4076" x2="41984" y2="4620"/>
                          <a14:backgroundMark x1="63451" y1="6929" x2="64266" y2="5842"/>
                          <a14:backgroundMark x1="64402" y1="5435" x2="65353" y2="6250"/>
                          <a14:backgroundMark x1="36957" y1="6250" x2="40082" y2="4620"/>
                          <a14:backgroundMark x1="42120" y1="4755" x2="43614" y2="4348"/>
                          <a14:backgroundMark x1="43342" y1="4620" x2="43478" y2="4755"/>
                          <a14:backgroundMark x1="91576" y1="70109" x2="93478" y2="66033"/>
                          <a14:backgroundMark x1="92391" y1="66984" x2="91440" y2="72554"/>
                          <a14:backgroundMark x1="92799" y1="69158" x2="95516" y2="63315"/>
                          <a14:backgroundMark x1="94158" y1="63179" x2="90761" y2="69429"/>
                          <a14:backgroundMark x1="95516" y1="61549" x2="93207" y2="64266"/>
                          <a14:backgroundMark x1="92527" y1="68071" x2="92935" y2="73777"/>
                          <a14:backgroundMark x1="91440" y1="72690" x2="91440" y2="7296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91129" y="2712242"/>
              <a:ext cx="1700671" cy="1700671"/>
            </a:xfrm>
            <a:prstGeom prst="rect">
              <a:avLst/>
            </a:prstGeom>
          </p:spPr>
        </p:pic>
        <p:sp>
          <p:nvSpPr>
            <p:cNvPr id="2144" name="Rectangle: Rounded Corners 2143">
              <a:extLst>
                <a:ext uri="{FF2B5EF4-FFF2-40B4-BE49-F238E27FC236}">
                  <a16:creationId xmlns:a16="http://schemas.microsoft.com/office/drawing/2014/main" id="{ECFAC5EE-CD50-3D67-EA20-56913C84ACAA}"/>
                </a:ext>
              </a:extLst>
            </p:cNvPr>
            <p:cNvSpPr/>
            <p:nvPr/>
          </p:nvSpPr>
          <p:spPr>
            <a:xfrm>
              <a:off x="8611712" y="4002786"/>
              <a:ext cx="1462427" cy="428745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Read now</a:t>
              </a:r>
            </a:p>
          </p:txBody>
        </p:sp>
      </p:grpSp>
      <p:grpSp>
        <p:nvGrpSpPr>
          <p:cNvPr id="2145" name="Group 2144">
            <a:extLst>
              <a:ext uri="{FF2B5EF4-FFF2-40B4-BE49-F238E27FC236}">
                <a16:creationId xmlns:a16="http://schemas.microsoft.com/office/drawing/2014/main" id="{34FD4198-1B05-9733-9FC0-8671B185198C}"/>
              </a:ext>
            </a:extLst>
          </p:cNvPr>
          <p:cNvGrpSpPr/>
          <p:nvPr/>
        </p:nvGrpSpPr>
        <p:grpSpPr>
          <a:xfrm>
            <a:off x="1011824" y="10544469"/>
            <a:ext cx="2188576" cy="2485731"/>
            <a:chOff x="1011824" y="4191000"/>
            <a:chExt cx="2188576" cy="2485731"/>
          </a:xfrm>
        </p:grpSpPr>
        <p:sp>
          <p:nvSpPr>
            <p:cNvPr id="2146" name="Rectangle: Rounded Corners 2145">
              <a:extLst>
                <a:ext uri="{FF2B5EF4-FFF2-40B4-BE49-F238E27FC236}">
                  <a16:creationId xmlns:a16="http://schemas.microsoft.com/office/drawing/2014/main" id="{EE5EAF9C-47BF-6052-339D-EDCE83D3730D}"/>
                </a:ext>
              </a:extLst>
            </p:cNvPr>
            <p:cNvSpPr/>
            <p:nvPr/>
          </p:nvSpPr>
          <p:spPr>
            <a:xfrm rot="16200000">
              <a:off x="863246" y="4339578"/>
              <a:ext cx="2485731" cy="2188576"/>
            </a:xfrm>
            <a:prstGeom prst="roundRect">
              <a:avLst>
                <a:gd name="adj" fmla="val 9832"/>
              </a:avLst>
            </a:prstGeom>
            <a:gradFill>
              <a:gsLst>
                <a:gs pos="0">
                  <a:srgbClr val="C1D6E5"/>
                </a:gs>
                <a:gs pos="100000">
                  <a:srgbClr val="3CA3C1"/>
                </a:gs>
              </a:gsLst>
              <a:lin ang="0" scaled="0"/>
            </a:gradFill>
            <a:ln>
              <a:noFill/>
            </a:ln>
            <a:effectLst>
              <a:outerShdw blurRad="203200" dist="127000" dir="252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7" name="TextBox 2146">
              <a:extLst>
                <a:ext uri="{FF2B5EF4-FFF2-40B4-BE49-F238E27FC236}">
                  <a16:creationId xmlns:a16="http://schemas.microsoft.com/office/drawing/2014/main" id="{150838D2-FAAD-D34D-FD7B-DBAE8BA600AC}"/>
                </a:ext>
              </a:extLst>
            </p:cNvPr>
            <p:cNvSpPr txBox="1"/>
            <p:nvPr/>
          </p:nvSpPr>
          <p:spPr>
            <a:xfrm>
              <a:off x="1101175" y="4429779"/>
              <a:ext cx="1884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CONTENT 2</a:t>
              </a:r>
              <a:endPara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48" name="Picture 2147">
              <a:extLst>
                <a:ext uri="{FF2B5EF4-FFF2-40B4-BE49-F238E27FC236}">
                  <a16:creationId xmlns:a16="http://schemas.microsoft.com/office/drawing/2014/main" id="{B5722447-670B-05E0-EC47-5AEDF16DA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658" b="93207" l="8560" r="93071">
                          <a14:foregroundMark x1="22826" y1="40761" x2="25543" y2="59783"/>
                          <a14:foregroundMark x1="29076" y1="42391" x2="50272" y2="81114"/>
                          <a14:foregroundMark x1="41848" y1="52174" x2="41576" y2="62772"/>
                          <a14:foregroundMark x1="35598" y1="61005" x2="28397" y2="69293"/>
                          <a14:foregroundMark x1="21739" y1="60190" x2="19837" y2="72554"/>
                          <a14:foregroundMark x1="12500" y1="60598" x2="13587" y2="64130"/>
                          <a14:foregroundMark x1="11141" y1="61141" x2="11957" y2="63859"/>
                          <a14:foregroundMark x1="9647" y1="61685" x2="13043" y2="65489"/>
                          <a14:foregroundMark x1="11141" y1="62908" x2="17120" y2="61821"/>
                          <a14:foregroundMark x1="17391" y1="55571" x2="25543" y2="68207"/>
                          <a14:foregroundMark x1="25543" y1="68207" x2="26766" y2="68207"/>
                          <a14:foregroundMark x1="17120" y1="43614" x2="23098" y2="53940"/>
                          <a14:foregroundMark x1="23098" y1="53940" x2="29212" y2="56793"/>
                          <a14:foregroundMark x1="27174" y1="48505" x2="33424" y2="58832"/>
                          <a14:foregroundMark x1="33424" y1="58832" x2="38315" y2="62092"/>
                          <a14:foregroundMark x1="37908" y1="61141" x2="34918" y2="76087"/>
                          <a14:foregroundMark x1="34918" y1="76087" x2="31250" y2="75951"/>
                          <a14:foregroundMark x1="27989" y1="73777" x2="26087" y2="80299"/>
                          <a14:foregroundMark x1="23505" y1="78261" x2="30571" y2="79484"/>
                          <a14:foregroundMark x1="36005" y1="77582" x2="39946" y2="78668"/>
                          <a14:foregroundMark x1="19293" y1="72554" x2="22962" y2="78261"/>
                          <a14:foregroundMark x1="22962" y1="78261" x2="27989" y2="80435"/>
                          <a14:foregroundMark x1="34375" y1="71603" x2="63587" y2="83424"/>
                          <a14:foregroundMark x1="64674" y1="78940" x2="69565" y2="87636"/>
                          <a14:foregroundMark x1="65217" y1="76902" x2="67120" y2="81386"/>
                          <a14:foregroundMark x1="66576" y1="75815" x2="64402" y2="74457"/>
                          <a14:foregroundMark x1="60870" y1="71467" x2="64130" y2="77174"/>
                          <a14:foregroundMark x1="64130" y1="77174" x2="65897" y2="76223"/>
                          <a14:foregroundMark x1="63995" y1="72554" x2="60054" y2="58152"/>
                          <a14:foregroundMark x1="58152" y1="44293" x2="63587" y2="31929"/>
                          <a14:foregroundMark x1="63723" y1="31929" x2="70380" y2="33424"/>
                          <a14:foregroundMark x1="70380" y1="33424" x2="69837" y2="65353"/>
                          <a14:foregroundMark x1="69837" y1="65353" x2="31250" y2="40897"/>
                          <a14:foregroundMark x1="31250" y1="40897" x2="50543" y2="55435"/>
                          <a14:foregroundMark x1="50543" y1="55435" x2="50679" y2="63043"/>
                          <a14:foregroundMark x1="63043" y1="42391" x2="75815" y2="51766"/>
                          <a14:foregroundMark x1="74728" y1="53533" x2="65082" y2="62908"/>
                          <a14:foregroundMark x1="65082" y1="62908" x2="55571" y2="48234"/>
                          <a14:foregroundMark x1="55571" y1="48234" x2="47826" y2="56386"/>
                          <a14:foregroundMark x1="47826" y1="56386" x2="41440" y2="49049"/>
                          <a14:foregroundMark x1="41440" y1="49049" x2="53804" y2="38859"/>
                          <a14:foregroundMark x1="53804" y1="38859" x2="58967" y2="55842"/>
                          <a14:foregroundMark x1="58967" y1="55842" x2="54620" y2="67391"/>
                          <a14:foregroundMark x1="54620" y1="67391" x2="36549" y2="66712"/>
                          <a14:foregroundMark x1="36549" y1="66712" x2="27717" y2="71332"/>
                          <a14:foregroundMark x1="27717" y1="71332" x2="40082" y2="75272"/>
                          <a14:foregroundMark x1="61821" y1="19973" x2="69973" y2="22418"/>
                          <a14:foregroundMark x1="69973" y1="22418" x2="82201" y2="32201"/>
                          <a14:foregroundMark x1="82201" y1="32201" x2="87228" y2="48913"/>
                          <a14:foregroundMark x1="87228" y1="48913" x2="86962" y2="64256"/>
                          <a14:foregroundMark x1="81198" y1="72995" x2="75543" y2="71332"/>
                          <a14:foregroundMark x1="67391" y1="34103" x2="77989" y2="74185"/>
                          <a14:foregroundMark x1="79076" y1="75543" x2="72147" y2="84918"/>
                          <a14:foregroundMark x1="74864" y1="75136" x2="74592" y2="82880"/>
                          <a14:foregroundMark x1="60190" y1="73234" x2="61957" y2="79891"/>
                          <a14:foregroundMark x1="61821" y1="76223" x2="62772" y2="77310"/>
                          <a14:foregroundMark x1="59647" y1="42527" x2="43614" y2="41712"/>
                          <a14:foregroundMark x1="40897" y1="40082" x2="33288" y2="44429"/>
                          <a14:foregroundMark x1="33288" y1="44429" x2="26223" y2="43207"/>
                          <a14:foregroundMark x1="24049" y1="42255" x2="34511" y2="45788"/>
                          <a14:foregroundMark x1="29755" y1="40897" x2="35190" y2="47554"/>
                          <a14:foregroundMark x1="34647" y1="46875" x2="41576" y2="53397"/>
                          <a14:foregroundMark x1="38587" y1="48641" x2="39946" y2="50000"/>
                          <a14:foregroundMark x1="37908" y1="50136" x2="49321" y2="52582"/>
                          <a14:foregroundMark x1="49321" y1="52582" x2="65082" y2="46739"/>
                          <a14:foregroundMark x1="62364" y1="44565" x2="63723" y2="48234"/>
                          <a14:foregroundMark x1="63451" y1="49592" x2="69837" y2="60462"/>
                          <a14:foregroundMark x1="69837" y1="60462" x2="68478" y2="59375"/>
                          <a14:foregroundMark x1="63587" y1="52717" x2="64538" y2="55842"/>
                          <a14:foregroundMark x1="58967" y1="51495" x2="60326" y2="54484"/>
                          <a14:foregroundMark x1="60598" y1="55027" x2="58967" y2="47962"/>
                          <a14:foregroundMark x1="42527" y1="19565" x2="49864" y2="21603"/>
                          <a14:foregroundMark x1="52174" y1="20380" x2="52310" y2="15761"/>
                          <a14:foregroundMark x1="52717" y1="14266" x2="59647" y2="19429"/>
                          <a14:foregroundMark x1="63451" y1="21060" x2="71603" y2="20245"/>
                          <a14:foregroundMark x1="68614" y1="16848" x2="80027" y2="27853"/>
                          <a14:foregroundMark x1="73641" y1="23098" x2="63723" y2="17255"/>
                          <a14:foregroundMark x1="65016" y1="13557" x2="57065" y2="9239"/>
                          <a14:foregroundMark x1="66989" y1="14629" x2="66740" y2="14494"/>
                          <a14:foregroundMark x1="57065" y1="9239" x2="40082" y2="9647"/>
                          <a14:foregroundMark x1="40082" y1="9647" x2="34375" y2="12636"/>
                          <a14:foregroundMark x1="34375" y1="12636" x2="12565" y2="49584"/>
                          <a14:foregroundMark x1="22656" y1="24317" x2="27174" y2="25272"/>
                          <a14:foregroundMark x1="23930" y1="22958" x2="24457" y2="23913"/>
                          <a14:foregroundMark x1="25433" y1="20074" x2="25815" y2="20380"/>
                          <a14:foregroundMark x1="26960" y1="14065" x2="27989" y2="13859"/>
                          <a14:foregroundMark x1="30435" y1="16848" x2="33832" y2="14810"/>
                          <a14:foregroundMark x1="31929" y1="14946" x2="33288" y2="16712"/>
                          <a14:foregroundMark x1="32880" y1="16984" x2="28668" y2="26902"/>
                          <a14:foregroundMark x1="28668" y1="26902" x2="29620" y2="24457"/>
                          <a14:foregroundMark x1="30163" y1="21875" x2="28261" y2="33016"/>
                          <a14:foregroundMark x1="28261" y1="33016" x2="28940" y2="33560"/>
                          <a14:foregroundMark x1="27174" y1="29620" x2="27853" y2="30435"/>
                          <a14:foregroundMark x1="26223" y1="30299" x2="29212" y2="37092"/>
                          <a14:foregroundMark x1="29212" y1="37092" x2="29484" y2="37092"/>
                          <a14:foregroundMark x1="27446" y1="35734" x2="29348" y2="38315"/>
                          <a14:foregroundMark x1="27853" y1="36277" x2="33424" y2="41712"/>
                          <a14:foregroundMark x1="33424" y1="41712" x2="35326" y2="42120"/>
                          <a14:foregroundMark x1="37772" y1="43342" x2="55299" y2="54755"/>
                          <a14:foregroundMark x1="55299" y1="54755" x2="54484" y2="51359"/>
                          <a14:foregroundMark x1="52038" y1="49185" x2="52989" y2="49049"/>
                          <a14:foregroundMark x1="48913" y1="47690" x2="52174" y2="48641"/>
                          <a14:foregroundMark x1="45652" y1="45652" x2="52310" y2="48777"/>
                          <a14:foregroundMark x1="52310" y1="48777" x2="53533" y2="46196"/>
                          <a14:foregroundMark x1="52582" y1="45788" x2="54484" y2="51630"/>
                          <a14:foregroundMark x1="54484" y1="51630" x2="55163" y2="51766"/>
                          <a14:foregroundMark x1="69837" y1="84375" x2="72418" y2="86413"/>
                          <a14:foregroundMark x1="73098" y1="87228" x2="67799" y2="92391"/>
                          <a14:foregroundMark x1="67799" y1="92391" x2="66168" y2="91712"/>
                          <a14:foregroundMark x1="64946" y1="91712" x2="64810" y2="93342"/>
                          <a14:foregroundMark x1="64674" y1="93342" x2="69293" y2="93071"/>
                          <a14:foregroundMark x1="66848" y1="85054" x2="69022" y2="87092"/>
                          <a14:foregroundMark x1="63315" y1="83967" x2="69022" y2="84103"/>
                          <a14:foregroundMark x1="64266" y1="72962" x2="66304" y2="66576"/>
                          <a14:foregroundMark x1="67935" y1="64946" x2="74592" y2="72690"/>
                          <a14:foregroundMark x1="74592" y1="72690" x2="75815" y2="75815"/>
                          <a14:foregroundMark x1="75272" y1="76902" x2="78397" y2="80299"/>
                          <a14:foregroundMark x1="75543" y1="77174" x2="78940" y2="80027"/>
                          <a14:foregroundMark x1="65217" y1="65897" x2="42255" y2="68207"/>
                          <a14:foregroundMark x1="42255" y1="68207" x2="30299" y2="65625"/>
                          <a14:foregroundMark x1="11883" y1="69235" x2="11957" y2="69429"/>
                          <a14:foregroundMark x1="9511" y1="63043" x2="11388" y2="67943"/>
                          <a14:foregroundMark x1="11957" y1="69429" x2="13995" y2="71467"/>
                          <a14:foregroundMark x1="13587" y1="71875" x2="15625" y2="74185"/>
                          <a14:foregroundMark x1="13043" y1="70788" x2="14266" y2="73234"/>
                          <a14:foregroundMark x1="10127" y1="66398" x2="9783" y2="64674"/>
                          <a14:foregroundMark x1="10190" y1="66712" x2="10140" y2="66463"/>
                          <a14:foregroundMark x1="9647" y1="63995" x2="9559" y2="57772"/>
                          <a14:foregroundMark x1="11549" y1="42799" x2="11288" y2="45331"/>
                          <a14:foregroundMark x1="8619" y1="57663" x2="8560" y2="58016"/>
                          <a14:foregroundMark x1="9556" y1="57772" x2="9239" y2="60190"/>
                          <a14:foregroundMark x1="19701" y1="31522" x2="16132" y2="31619"/>
                          <a14:foregroundMark x1="16565" y1="30814" x2="14810" y2="37908"/>
                          <a14:foregroundMark x1="14810" y1="37908" x2="16168" y2="36957"/>
                          <a14:foregroundMark x1="41984" y1="12500" x2="48098" y2="9511"/>
                          <a14:foregroundMark x1="48098" y1="9511" x2="54348" y2="9783"/>
                          <a14:foregroundMark x1="45109" y1="7337" x2="52310" y2="7473"/>
                          <a14:foregroundMark x1="47147" y1="7609" x2="56114" y2="10870"/>
                          <a14:foregroundMark x1="47283" y1="9647" x2="30163" y2="18207"/>
                          <a14:foregroundMark x1="30163" y1="18207" x2="32065" y2="17935"/>
                          <a14:foregroundMark x1="34103" y1="15082" x2="25815" y2="21196"/>
                          <a14:foregroundMark x1="25815" y1="21196" x2="28533" y2="24185"/>
                          <a14:foregroundMark x1="31114" y1="17663" x2="29076" y2="20109"/>
                          <a14:foregroundMark x1="33016" y1="17391" x2="27582" y2="23098"/>
                          <a14:foregroundMark x1="27582" y1="23098" x2="29212" y2="21332"/>
                          <a14:foregroundMark x1="70667" y1="17600" x2="74053" y2="19453"/>
                          <a14:foregroundMark x1="88931" y1="44757" x2="88859" y2="45380"/>
                          <a14:foregroundMark x1="88859" y1="45380" x2="88926" y2="45669"/>
                          <a14:foregroundMark x1="81001" y1="76220" x2="77717" y2="80027"/>
                          <a14:foregroundMark x1="76223" y1="34239" x2="83560" y2="42120"/>
                          <a14:foregroundMark x1="83967" y1="40897" x2="88338" y2="47924"/>
                          <a14:foregroundMark x1="87450" y1="42041" x2="89071" y2="45676"/>
                          <a14:foregroundMark x1="87364" y1="41848" x2="87223" y2="41532"/>
                          <a14:foregroundMark x1="88075" y1="41484" x2="89632" y2="45702"/>
                          <a14:foregroundMark x1="88587" y1="45653" x2="88587" y2="44108"/>
                          <a14:foregroundMark x1="74884" y1="17298" x2="75683" y2="17786"/>
                          <a14:foregroundMark x1="66598" y1="12354" x2="63451" y2="10734"/>
                          <a14:foregroundMark x1="62772" y1="10734" x2="66304" y2="12092"/>
                          <a14:foregroundMark x1="60870" y1="9375" x2="59239" y2="8288"/>
                          <a14:foregroundMark x1="57609" y1="7337" x2="51766" y2="7201"/>
                          <a14:foregroundMark x1="58832" y1="9511" x2="58832" y2="9511"/>
                          <a14:foregroundMark x1="44837" y1="6658" x2="37500" y2="9647"/>
                          <a14:foregroundMark x1="45245" y1="9103" x2="39538" y2="10734"/>
                          <a14:foregroundMark x1="49185" y1="9511" x2="37364" y2="16304"/>
                          <a14:foregroundMark x1="32473" y1="25543" x2="37092" y2="27582"/>
                          <a14:foregroundMark x1="39266" y1="34647" x2="24728" y2="68886"/>
                          <a14:foregroundMark x1="14118" y1="67449" x2="15761" y2="70109"/>
                          <a14:foregroundMark x1="12908" y1="65489" x2="13986" y2="67235"/>
                          <a14:foregroundMark x1="18750" y1="71875" x2="23913" y2="77853"/>
                          <a14:foregroundMark x1="30571" y1="17391" x2="28125" y2="20924"/>
                          <a14:foregroundMark x1="29212" y1="15761" x2="29076" y2="18071"/>
                          <a14:foregroundMark x1="31658" y1="15625" x2="29891" y2="19565"/>
                          <a14:foregroundMark x1="28261" y1="13859" x2="32201" y2="14130"/>
                          <a14:foregroundMark x1="33560" y1="13315" x2="30978" y2="13859"/>
                          <a14:backgroundMark x1="87908" y1="31658" x2="93614" y2="41304"/>
                          <a14:backgroundMark x1="84511" y1="26766" x2="87364" y2="29891"/>
                          <a14:backgroundMark x1="79348" y1="19429" x2="85734" y2="27717"/>
                          <a14:backgroundMark x1="75272" y1="18207" x2="85734" y2="24592"/>
                          <a14:backgroundMark x1="71332" y1="14946" x2="74457" y2="17663"/>
                          <a14:backgroundMark x1="68207" y1="13451" x2="72147" y2="16168"/>
                          <a14:backgroundMark x1="67255" y1="13315" x2="66712" y2="12636"/>
                          <a14:backgroundMark x1="67663" y1="12364" x2="67935" y2="13179"/>
                          <a14:backgroundMark x1="66848" y1="12092" x2="68207" y2="13179"/>
                          <a14:backgroundMark x1="82745" y1="18750" x2="91033" y2="33424"/>
                          <a14:backgroundMark x1="91033" y1="33424" x2="91033" y2="33424"/>
                          <a14:backgroundMark x1="87500" y1="30842" x2="91304" y2="34918"/>
                          <a14:backgroundMark x1="92527" y1="37364" x2="97147" y2="47147"/>
                          <a14:backgroundMark x1="93478" y1="40353" x2="92935" y2="53397"/>
                          <a14:backgroundMark x1="91033" y1="48098" x2="92255" y2="68614"/>
                          <a14:backgroundMark x1="92255" y1="68614" x2="84783" y2="80163"/>
                          <a14:backgroundMark x1="84783" y1="80163" x2="83560" y2="80707"/>
                          <a14:backgroundMark x1="84103" y1="77989" x2="88587" y2="69565"/>
                          <a14:backgroundMark x1="88587" y1="69565" x2="88587" y2="69022"/>
                          <a14:backgroundMark x1="88451" y1="64946" x2="82473" y2="76902"/>
                          <a14:backgroundMark x1="90082" y1="40761" x2="92527" y2="45380"/>
                          <a14:backgroundMark x1="89266" y1="39130" x2="89674" y2="41168"/>
                          <a14:backgroundMark x1="89538" y1="39130" x2="89538" y2="40353"/>
                          <a14:backgroundMark x1="88859" y1="38859" x2="89538" y2="40217"/>
                          <a14:backgroundMark x1="89402" y1="39538" x2="89402" y2="39538"/>
                          <a14:backgroundMark x1="91440" y1="45788" x2="91304" y2="48641"/>
                          <a14:backgroundMark x1="91168" y1="47011" x2="91304" y2="48913"/>
                          <a14:backgroundMark x1="16168" y1="23234" x2="4348" y2="34103"/>
                          <a14:backgroundMark x1="22962" y1="22690" x2="22690" y2="21875"/>
                          <a14:backgroundMark x1="22283" y1="20516" x2="14130" y2="29212"/>
                          <a14:backgroundMark x1="22418" y1="17935" x2="8967" y2="31114"/>
                          <a14:backgroundMark x1="24592" y1="16984" x2="19158" y2="21875"/>
                          <a14:backgroundMark x1="27038" y1="14130" x2="19158" y2="21196"/>
                          <a14:backgroundMark x1="20516" y1="21196" x2="9375" y2="30435"/>
                          <a14:backgroundMark x1="16848" y1="24728" x2="10190" y2="36005"/>
                          <a14:backgroundMark x1="9103" y1="49457" x2="8152" y2="57609"/>
                          <a14:backgroundMark x1="8832" y1="50408" x2="8560" y2="46875"/>
                          <a14:backgroundMark x1="9511" y1="47283" x2="9783" y2="51223"/>
                          <a14:backgroundMark x1="9511" y1="46739" x2="9647" y2="49321"/>
                          <a14:backgroundMark x1="10598" y1="46603" x2="8016" y2="47826"/>
                          <a14:backgroundMark x1="9239" y1="46060" x2="8152" y2="46467"/>
                          <a14:backgroundMark x1="10190" y1="46196" x2="9918" y2="46875"/>
                          <a14:backgroundMark x1="11141" y1="45245" x2="9511" y2="47690"/>
                          <a14:backgroundMark x1="13179" y1="75679" x2="11005" y2="68886"/>
                          <a14:backgroundMark x1="11005" y1="68886" x2="11549" y2="68207"/>
                          <a14:backgroundMark x1="10870" y1="68614" x2="11821" y2="6929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43415" y="4797610"/>
              <a:ext cx="1656985" cy="1656985"/>
            </a:xfrm>
            <a:prstGeom prst="rect">
              <a:avLst/>
            </a:prstGeom>
          </p:spPr>
        </p:pic>
        <p:sp>
          <p:nvSpPr>
            <p:cNvPr id="2149" name="TextBox 2148">
              <a:extLst>
                <a:ext uri="{FF2B5EF4-FFF2-40B4-BE49-F238E27FC236}">
                  <a16:creationId xmlns:a16="http://schemas.microsoft.com/office/drawing/2014/main" id="{6B57179F-002F-B1F8-6F75-43DAAB42B7B2}"/>
                </a:ext>
              </a:extLst>
            </p:cNvPr>
            <p:cNvSpPr txBox="1"/>
            <p:nvPr/>
          </p:nvSpPr>
          <p:spPr>
            <a:xfrm>
              <a:off x="1125260" y="4239120"/>
              <a:ext cx="785793" cy="38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Author</a:t>
              </a: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50" name="Rectangle: Rounded Corners 2149">
              <a:extLst>
                <a:ext uri="{FF2B5EF4-FFF2-40B4-BE49-F238E27FC236}">
                  <a16:creationId xmlns:a16="http://schemas.microsoft.com/office/drawing/2014/main" id="{FE77833D-3A04-F088-C94A-6ED4FBF0608E}"/>
                </a:ext>
              </a:extLst>
            </p:cNvPr>
            <p:cNvSpPr/>
            <p:nvPr/>
          </p:nvSpPr>
          <p:spPr>
            <a:xfrm>
              <a:off x="1179839" y="6060186"/>
              <a:ext cx="1462427" cy="428745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Read now</a:t>
              </a:r>
            </a:p>
          </p:txBody>
        </p:sp>
      </p:grpSp>
      <p:grpSp>
        <p:nvGrpSpPr>
          <p:cNvPr id="2151" name="Group 2150">
            <a:extLst>
              <a:ext uri="{FF2B5EF4-FFF2-40B4-BE49-F238E27FC236}">
                <a16:creationId xmlns:a16="http://schemas.microsoft.com/office/drawing/2014/main" id="{1F62E4CD-63BF-2FEA-20A8-6C5E6F4C8D85}"/>
              </a:ext>
            </a:extLst>
          </p:cNvPr>
          <p:cNvGrpSpPr/>
          <p:nvPr/>
        </p:nvGrpSpPr>
        <p:grpSpPr>
          <a:xfrm>
            <a:off x="3602624" y="10544469"/>
            <a:ext cx="2188576" cy="2485731"/>
            <a:chOff x="3602624" y="4191000"/>
            <a:chExt cx="2188576" cy="2485731"/>
          </a:xfrm>
        </p:grpSpPr>
        <p:sp>
          <p:nvSpPr>
            <p:cNvPr id="2152" name="Rectangle: Rounded Corners 2151">
              <a:extLst>
                <a:ext uri="{FF2B5EF4-FFF2-40B4-BE49-F238E27FC236}">
                  <a16:creationId xmlns:a16="http://schemas.microsoft.com/office/drawing/2014/main" id="{21B1436D-B5E0-94B7-3F2F-362EF1E30E1A}"/>
                </a:ext>
              </a:extLst>
            </p:cNvPr>
            <p:cNvSpPr/>
            <p:nvPr/>
          </p:nvSpPr>
          <p:spPr>
            <a:xfrm rot="16200000">
              <a:off x="3454046" y="4339578"/>
              <a:ext cx="2485731" cy="2188576"/>
            </a:xfrm>
            <a:prstGeom prst="roundRect">
              <a:avLst>
                <a:gd name="adj" fmla="val 9832"/>
              </a:avLst>
            </a:prstGeom>
            <a:gradFill>
              <a:gsLst>
                <a:gs pos="0">
                  <a:srgbClr val="E8D2D3"/>
                </a:gs>
                <a:gs pos="100000">
                  <a:srgbClr val="F39EA3"/>
                </a:gs>
              </a:gsLst>
              <a:lin ang="0" scaled="0"/>
            </a:gradFill>
            <a:ln>
              <a:noFill/>
            </a:ln>
            <a:effectLst>
              <a:outerShdw blurRad="203200" dist="127000" dir="252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53" name="TextBox 2152">
              <a:extLst>
                <a:ext uri="{FF2B5EF4-FFF2-40B4-BE49-F238E27FC236}">
                  <a16:creationId xmlns:a16="http://schemas.microsoft.com/office/drawing/2014/main" id="{1D092B48-7B15-D362-663A-70A0B05F3533}"/>
                </a:ext>
              </a:extLst>
            </p:cNvPr>
            <p:cNvSpPr txBox="1"/>
            <p:nvPr/>
          </p:nvSpPr>
          <p:spPr>
            <a:xfrm>
              <a:off x="3691975" y="4429779"/>
              <a:ext cx="1884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CONTENT 2</a:t>
              </a:r>
              <a:endPara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54" name="TextBox 2153">
              <a:extLst>
                <a:ext uri="{FF2B5EF4-FFF2-40B4-BE49-F238E27FC236}">
                  <a16:creationId xmlns:a16="http://schemas.microsoft.com/office/drawing/2014/main" id="{7387B065-952C-C90B-1FC8-6BB26966F830}"/>
                </a:ext>
              </a:extLst>
            </p:cNvPr>
            <p:cNvSpPr txBox="1"/>
            <p:nvPr/>
          </p:nvSpPr>
          <p:spPr>
            <a:xfrm>
              <a:off x="3716060" y="4239120"/>
              <a:ext cx="785793" cy="38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Author</a:t>
              </a: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55" name="Picture 2154">
              <a:extLst>
                <a:ext uri="{FF2B5EF4-FFF2-40B4-BE49-F238E27FC236}">
                  <a16:creationId xmlns:a16="http://schemas.microsoft.com/office/drawing/2014/main" id="{2EFA0D76-990A-24E4-7B72-E53FF10FA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7609" b="91033" l="6658" r="92120">
                          <a14:foregroundMark x1="30978" y1="33967" x2="20380" y2="56250"/>
                          <a14:foregroundMark x1="26359" y1="30707" x2="31250" y2="48913"/>
                          <a14:foregroundMark x1="31250" y1="48913" x2="34239" y2="41712"/>
                          <a14:foregroundMark x1="30435" y1="35326" x2="47011" y2="72283"/>
                          <a14:foregroundMark x1="47011" y1="72283" x2="52853" y2="62772"/>
                          <a14:foregroundMark x1="49592" y1="55571" x2="55842" y2="73370"/>
                          <a14:foregroundMark x1="55842" y1="73370" x2="62364" y2="69973"/>
                          <a14:foregroundMark x1="59511" y1="62636" x2="47554" y2="77310"/>
                          <a14:foregroundMark x1="47554" y1="77310" x2="48370" y2="74592"/>
                          <a14:foregroundMark x1="31250" y1="68750" x2="14674" y2="74457"/>
                          <a14:foregroundMark x1="14674" y1="74457" x2="25951" y2="74864"/>
                          <a14:foregroundMark x1="36413" y1="77582" x2="48505" y2="85326"/>
                          <a14:foregroundMark x1="48505" y1="85326" x2="52989" y2="85598"/>
                          <a14:foregroundMark x1="41712" y1="80435" x2="41712" y2="89674"/>
                          <a14:foregroundMark x1="34783" y1="83152" x2="39946" y2="86957"/>
                          <a14:foregroundMark x1="30299" y1="86005" x2="28533" y2="87772"/>
                          <a14:foregroundMark x1="23777" y1="83832" x2="30027" y2="88723"/>
                          <a14:foregroundMark x1="26359" y1="84511" x2="34239" y2="87636"/>
                          <a14:foregroundMark x1="34375" y1="88859" x2="40217" y2="89674"/>
                          <a14:foregroundMark x1="45788" y1="88995" x2="44022" y2="89538"/>
                          <a14:foregroundMark x1="40082" y1="90082" x2="42663" y2="90217"/>
                          <a14:foregroundMark x1="57473" y1="74592" x2="71875" y2="72554"/>
                          <a14:foregroundMark x1="78261" y1="68478" x2="82880" y2="76223"/>
                          <a14:foregroundMark x1="79484" y1="72147" x2="64538" y2="84375"/>
                          <a14:foregroundMark x1="70788" y1="75951" x2="78804" y2="77717"/>
                          <a14:foregroundMark x1="78804" y1="77717" x2="82609" y2="75272"/>
                          <a14:foregroundMark x1="76359" y1="72418" x2="73913" y2="73234"/>
                          <a14:foregroundMark x1="72418" y1="77989" x2="68342" y2="83832"/>
                          <a14:foregroundMark x1="68342" y1="83832" x2="72962" y2="83696"/>
                          <a14:foregroundMark x1="78125" y1="80299" x2="68342" y2="86957"/>
                          <a14:foregroundMark x1="75815" y1="83152" x2="78397" y2="83560"/>
                          <a14:foregroundMark x1="81658" y1="80299" x2="83288" y2="79891"/>
                          <a14:foregroundMark x1="82065" y1="80435" x2="76359" y2="86005"/>
                          <a14:foregroundMark x1="76359" y1="86005" x2="76359" y2="86005"/>
                          <a14:foregroundMark x1="73370" y1="86685" x2="63859" y2="91033"/>
                          <a14:foregroundMark x1="13995" y1="65897" x2="11821" y2="58696"/>
                          <a14:foregroundMark x1="14946" y1="49049" x2="13995" y2="31658"/>
                          <a14:foregroundMark x1="16984" y1="24864" x2="18207" y2="47147"/>
                          <a14:foregroundMark x1="14674" y1="27853" x2="13859" y2="47011"/>
                          <a14:foregroundMark x1="15082" y1="28261" x2="12772" y2="38315"/>
                          <a14:foregroundMark x1="12772" y1="38315" x2="13451" y2="47690"/>
                          <a14:foregroundMark x1="12500" y1="30027" x2="10734" y2="42527"/>
                          <a14:foregroundMark x1="10734" y1="42527" x2="12500" y2="43342"/>
                          <a14:foregroundMark x1="11685" y1="30842" x2="12772" y2="41033"/>
                          <a14:foregroundMark x1="12772" y1="41033" x2="15897" y2="46467"/>
                          <a14:foregroundMark x1="14402" y1="44837" x2="11413" y2="70245"/>
                          <a14:foregroundMark x1="13451" y1="67527" x2="12636" y2="80027"/>
                          <a14:foregroundMark x1="14130" y1="64266" x2="9375" y2="52038"/>
                          <a14:foregroundMark x1="9375" y1="52038" x2="13995" y2="60054"/>
                          <a14:foregroundMark x1="13995" y1="60054" x2="13995" y2="60054"/>
                          <a14:foregroundMark x1="15761" y1="37908" x2="14810" y2="46739"/>
                          <a14:foregroundMark x1="10462" y1="34918" x2="11821" y2="41440"/>
                          <a14:foregroundMark x1="8832" y1="33016" x2="9918" y2="41848"/>
                          <a14:foregroundMark x1="10734" y1="36821" x2="7880" y2="39402"/>
                          <a14:foregroundMark x1="6929" y1="35734" x2="8560" y2="41712"/>
                          <a14:foregroundMark x1="8560" y1="41712" x2="8560" y2="41712"/>
                          <a14:foregroundMark x1="15897" y1="25000" x2="14946" y2="23505"/>
                          <a14:foregroundMark x1="14946" y1="26087" x2="23505" y2="34783"/>
                          <a14:foregroundMark x1="25408" y1="44701" x2="30707" y2="60190"/>
                          <a14:foregroundMark x1="30027" y1="60054" x2="23913" y2="50136"/>
                          <a14:foregroundMark x1="23913" y1="50136" x2="25679" y2="63587"/>
                          <a14:foregroundMark x1="25679" y1="63587" x2="26359" y2="64130"/>
                          <a14:foregroundMark x1="25951" y1="58696" x2="19701" y2="60598"/>
                          <a14:foregroundMark x1="17799" y1="62092" x2="15897" y2="61413"/>
                          <a14:foregroundMark x1="13315" y1="62772" x2="19973" y2="63723"/>
                          <a14:foregroundMark x1="57337" y1="55435" x2="68207" y2="60054"/>
                          <a14:foregroundMark x1="70109" y1="46875" x2="79212" y2="53261"/>
                          <a14:foregroundMark x1="79212" y1="53261" x2="83560" y2="53668"/>
                          <a14:foregroundMark x1="79076" y1="49049" x2="79484" y2="55571"/>
                          <a14:foregroundMark x1="79484" y1="55571" x2="77582" y2="58560"/>
                          <a14:foregroundMark x1="61821" y1="46603" x2="71467" y2="54620"/>
                          <a14:foregroundMark x1="69565" y1="47690" x2="62364" y2="46875"/>
                          <a14:foregroundMark x1="62364" y1="46875" x2="58288" y2="50000"/>
                          <a14:foregroundMark x1="60870" y1="48370" x2="68342" y2="34783"/>
                          <a14:foregroundMark x1="70516" y1="37500" x2="75408" y2="42527"/>
                          <a14:foregroundMark x1="75408" y1="42527" x2="75408" y2="41984"/>
                          <a14:foregroundMark x1="27174" y1="19565" x2="35870" y2="13859"/>
                          <a14:foregroundMark x1="35870" y1="13859" x2="43750" y2="11685"/>
                          <a14:foregroundMark x1="43750" y1="11685" x2="60734" y2="14946"/>
                          <a14:foregroundMark x1="60734" y1="14946" x2="73098" y2="25000"/>
                          <a14:foregroundMark x1="73098" y1="25000" x2="75679" y2="28533"/>
                          <a14:foregroundMark x1="78397" y1="20109" x2="81929" y2="33288"/>
                          <a14:foregroundMark x1="81929" y1="33288" x2="81793" y2="41304"/>
                          <a14:foregroundMark x1="78397" y1="36685" x2="85598" y2="53804"/>
                          <a14:foregroundMark x1="85054" y1="46060" x2="89538" y2="55707"/>
                          <a14:foregroundMark x1="89538" y1="55707" x2="89946" y2="59239"/>
                          <a14:foregroundMark x1="76359" y1="18207" x2="80707" y2="14538"/>
                          <a14:foregroundMark x1="78397" y1="11957" x2="78397" y2="11957"/>
                          <a14:foregroundMark x1="80027" y1="14130" x2="80027" y2="14130"/>
                          <a14:foregroundMark x1="81250" y1="11957" x2="81250" y2="11957"/>
                          <a14:foregroundMark x1="79755" y1="9647" x2="79755" y2="9647"/>
                          <a14:foregroundMark x1="79484" y1="7609" x2="79484" y2="7609"/>
                          <a14:foregroundMark x1="86005" y1="22011" x2="86005" y2="22011"/>
                          <a14:foregroundMark x1="89130" y1="18071" x2="89130" y2="18071"/>
                          <a14:foregroundMark x1="88451" y1="40353" x2="88451" y2="40353"/>
                          <a14:foregroundMark x1="90353" y1="41033" x2="87228" y2="39538"/>
                          <a14:foregroundMark x1="89130" y1="40217" x2="86549" y2="42663"/>
                          <a14:foregroundMark x1="89946" y1="41168" x2="90625" y2="41168"/>
                          <a14:foregroundMark x1="90625" y1="41168" x2="90625" y2="41168"/>
                          <a14:foregroundMark x1="72962" y1="59239" x2="73913" y2="67120"/>
                          <a14:foregroundMark x1="55978" y1="67120" x2="25815" y2="49728"/>
                          <a14:foregroundMark x1="22826" y1="14266" x2="22826" y2="30978"/>
                          <a14:foregroundMark x1="34647" y1="11549" x2="28940" y2="19158"/>
                          <a14:foregroundMark x1="21875" y1="12908" x2="22826" y2="13859"/>
                          <a14:foregroundMark x1="24864" y1="12636" x2="27038" y2="14402"/>
                          <a14:foregroundMark x1="26902" y1="12092" x2="27853" y2="14810"/>
                          <a14:foregroundMark x1="27038" y1="11821" x2="20788" y2="12500"/>
                          <a14:foregroundMark x1="20788" y1="12500" x2="18342" y2="25000"/>
                          <a14:foregroundMark x1="13995" y1="24049" x2="14266" y2="21739"/>
                          <a14:foregroundMark x1="35462" y1="9918" x2="44022" y2="8152"/>
                          <a14:foregroundMark x1="44022" y1="8152" x2="52446" y2="9783"/>
                          <a14:foregroundMark x1="52446" y1="9783" x2="67935" y2="18342"/>
                          <a14:foregroundMark x1="63315" y1="11685" x2="66168" y2="14266"/>
                          <a14:foregroundMark x1="88315" y1="26223" x2="87772" y2="24728"/>
                          <a14:foregroundMark x1="9375" y1="60734" x2="8696" y2="62228"/>
                          <a14:foregroundMark x1="9647" y1="59918" x2="10734" y2="63859"/>
                          <a14:foregroundMark x1="10870" y1="63315" x2="12908" y2="67120"/>
                          <a14:foregroundMark x1="11141" y1="62364" x2="13315" y2="68207"/>
                          <a14:foregroundMark x1="12636" y1="70652" x2="12772" y2="74049"/>
                          <a14:foregroundMark x1="91848" y1="80571" x2="89946" y2="80571"/>
                          <a14:foregroundMark x1="88179" y1="79212" x2="85326" y2="82473"/>
                          <a14:foregroundMark x1="89946" y1="70245" x2="89946" y2="75136"/>
                          <a14:foregroundMark x1="89946" y1="76630" x2="91033" y2="80707"/>
                          <a14:foregroundMark x1="91848" y1="79348" x2="91033" y2="78397"/>
                          <a14:foregroundMark x1="92120" y1="78940" x2="92120" y2="78940"/>
                          <a14:foregroundMark x1="92120" y1="78397" x2="91033" y2="79620"/>
                          <a14:foregroundMark x1="79891" y1="13723" x2="79891" y2="13723"/>
                          <a14:foregroundMark x1="80027" y1="13315" x2="80027" y2="133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82972" y="4807286"/>
              <a:ext cx="1647309" cy="1647309"/>
            </a:xfrm>
            <a:prstGeom prst="rect">
              <a:avLst/>
            </a:prstGeom>
          </p:spPr>
        </p:pic>
        <p:sp>
          <p:nvSpPr>
            <p:cNvPr id="2156" name="Rectangle: Rounded Corners 2155">
              <a:extLst>
                <a:ext uri="{FF2B5EF4-FFF2-40B4-BE49-F238E27FC236}">
                  <a16:creationId xmlns:a16="http://schemas.microsoft.com/office/drawing/2014/main" id="{B8B2E3DF-92AB-7AAC-0DBB-ADB9B5BDC75F}"/>
                </a:ext>
              </a:extLst>
            </p:cNvPr>
            <p:cNvSpPr/>
            <p:nvPr/>
          </p:nvSpPr>
          <p:spPr>
            <a:xfrm>
              <a:off x="3770639" y="6060186"/>
              <a:ext cx="1462427" cy="428745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Read now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7C0BB3E-29E2-F87F-5628-2E89BB7575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5561491" y="7406511"/>
            <a:ext cx="12192000" cy="3981450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E9735C-7BB6-3B11-7D85-E29D888D5348}"/>
              </a:ext>
            </a:extLst>
          </p:cNvPr>
          <p:cNvSpPr/>
          <p:nvPr/>
        </p:nvSpPr>
        <p:spPr>
          <a:xfrm>
            <a:off x="5824583" y="4876800"/>
            <a:ext cx="6596017" cy="2819443"/>
          </a:xfrm>
          <a:custGeom>
            <a:avLst/>
            <a:gdLst>
              <a:gd name="connsiteX0" fmla="*/ 30480 w 12395200"/>
              <a:gd name="connsiteY0" fmla="*/ 4693920 h 5293360"/>
              <a:gd name="connsiteX1" fmla="*/ 30480 w 12395200"/>
              <a:gd name="connsiteY1" fmla="*/ 4643120 h 5293360"/>
              <a:gd name="connsiteX2" fmla="*/ 589280 w 12395200"/>
              <a:gd name="connsiteY2" fmla="*/ 4897120 h 5293360"/>
              <a:gd name="connsiteX3" fmla="*/ 1148080 w 12395200"/>
              <a:gd name="connsiteY3" fmla="*/ 4927600 h 5293360"/>
              <a:gd name="connsiteX4" fmla="*/ 1483360 w 12395200"/>
              <a:gd name="connsiteY4" fmla="*/ 4866640 h 5293360"/>
              <a:gd name="connsiteX5" fmla="*/ 2235200 w 12395200"/>
              <a:gd name="connsiteY5" fmla="*/ 4409440 h 5293360"/>
              <a:gd name="connsiteX6" fmla="*/ 2976880 w 12395200"/>
              <a:gd name="connsiteY6" fmla="*/ 3677920 h 5293360"/>
              <a:gd name="connsiteX7" fmla="*/ 3373120 w 12395200"/>
              <a:gd name="connsiteY7" fmla="*/ 3637280 h 5293360"/>
              <a:gd name="connsiteX8" fmla="*/ 4511040 w 12395200"/>
              <a:gd name="connsiteY8" fmla="*/ 3799840 h 5293360"/>
              <a:gd name="connsiteX9" fmla="*/ 4958080 w 12395200"/>
              <a:gd name="connsiteY9" fmla="*/ 3566160 h 5293360"/>
              <a:gd name="connsiteX10" fmla="*/ 5354320 w 12395200"/>
              <a:gd name="connsiteY10" fmla="*/ 3108960 h 5293360"/>
              <a:gd name="connsiteX11" fmla="*/ 5791200 w 12395200"/>
              <a:gd name="connsiteY11" fmla="*/ 2956560 h 5293360"/>
              <a:gd name="connsiteX12" fmla="*/ 7101840 w 12395200"/>
              <a:gd name="connsiteY12" fmla="*/ 2895600 h 5293360"/>
              <a:gd name="connsiteX13" fmla="*/ 7599680 w 12395200"/>
              <a:gd name="connsiteY13" fmla="*/ 2468880 h 5293360"/>
              <a:gd name="connsiteX14" fmla="*/ 8168640 w 12395200"/>
              <a:gd name="connsiteY14" fmla="*/ 1554480 h 5293360"/>
              <a:gd name="connsiteX15" fmla="*/ 8585200 w 12395200"/>
              <a:gd name="connsiteY15" fmla="*/ 1046480 h 5293360"/>
              <a:gd name="connsiteX16" fmla="*/ 9408160 w 12395200"/>
              <a:gd name="connsiteY16" fmla="*/ 640080 h 5293360"/>
              <a:gd name="connsiteX17" fmla="*/ 10698480 w 12395200"/>
              <a:gd name="connsiteY17" fmla="*/ 426720 h 5293360"/>
              <a:gd name="connsiteX18" fmla="*/ 11887200 w 12395200"/>
              <a:gd name="connsiteY18" fmla="*/ 193040 h 5293360"/>
              <a:gd name="connsiteX19" fmla="*/ 12395200 w 12395200"/>
              <a:gd name="connsiteY19" fmla="*/ 0 h 5293360"/>
              <a:gd name="connsiteX20" fmla="*/ 12385040 w 12395200"/>
              <a:gd name="connsiteY20" fmla="*/ 5273040 h 5293360"/>
              <a:gd name="connsiteX21" fmla="*/ 0 w 12395200"/>
              <a:gd name="connsiteY21" fmla="*/ 5293360 h 5293360"/>
              <a:gd name="connsiteX22" fmla="*/ 30480 w 12395200"/>
              <a:gd name="connsiteY22" fmla="*/ 4693920 h 5293360"/>
              <a:gd name="connsiteX0" fmla="*/ 0 w 12405360"/>
              <a:gd name="connsiteY0" fmla="*/ 4693920 h 5293360"/>
              <a:gd name="connsiteX1" fmla="*/ 40640 w 12405360"/>
              <a:gd name="connsiteY1" fmla="*/ 4643120 h 5293360"/>
              <a:gd name="connsiteX2" fmla="*/ 599440 w 12405360"/>
              <a:gd name="connsiteY2" fmla="*/ 4897120 h 5293360"/>
              <a:gd name="connsiteX3" fmla="*/ 1158240 w 12405360"/>
              <a:gd name="connsiteY3" fmla="*/ 4927600 h 5293360"/>
              <a:gd name="connsiteX4" fmla="*/ 1493520 w 12405360"/>
              <a:gd name="connsiteY4" fmla="*/ 4866640 h 5293360"/>
              <a:gd name="connsiteX5" fmla="*/ 2245360 w 12405360"/>
              <a:gd name="connsiteY5" fmla="*/ 4409440 h 5293360"/>
              <a:gd name="connsiteX6" fmla="*/ 2987040 w 12405360"/>
              <a:gd name="connsiteY6" fmla="*/ 3677920 h 5293360"/>
              <a:gd name="connsiteX7" fmla="*/ 3383280 w 12405360"/>
              <a:gd name="connsiteY7" fmla="*/ 3637280 h 5293360"/>
              <a:gd name="connsiteX8" fmla="*/ 4521200 w 12405360"/>
              <a:gd name="connsiteY8" fmla="*/ 3799840 h 5293360"/>
              <a:gd name="connsiteX9" fmla="*/ 4968240 w 12405360"/>
              <a:gd name="connsiteY9" fmla="*/ 3566160 h 5293360"/>
              <a:gd name="connsiteX10" fmla="*/ 5364480 w 12405360"/>
              <a:gd name="connsiteY10" fmla="*/ 3108960 h 5293360"/>
              <a:gd name="connsiteX11" fmla="*/ 5801360 w 12405360"/>
              <a:gd name="connsiteY11" fmla="*/ 2956560 h 5293360"/>
              <a:gd name="connsiteX12" fmla="*/ 7112000 w 12405360"/>
              <a:gd name="connsiteY12" fmla="*/ 2895600 h 5293360"/>
              <a:gd name="connsiteX13" fmla="*/ 7609840 w 12405360"/>
              <a:gd name="connsiteY13" fmla="*/ 2468880 h 5293360"/>
              <a:gd name="connsiteX14" fmla="*/ 8178800 w 12405360"/>
              <a:gd name="connsiteY14" fmla="*/ 1554480 h 5293360"/>
              <a:gd name="connsiteX15" fmla="*/ 8595360 w 12405360"/>
              <a:gd name="connsiteY15" fmla="*/ 1046480 h 5293360"/>
              <a:gd name="connsiteX16" fmla="*/ 9418320 w 12405360"/>
              <a:gd name="connsiteY16" fmla="*/ 640080 h 5293360"/>
              <a:gd name="connsiteX17" fmla="*/ 10708640 w 12405360"/>
              <a:gd name="connsiteY17" fmla="*/ 426720 h 5293360"/>
              <a:gd name="connsiteX18" fmla="*/ 11897360 w 12405360"/>
              <a:gd name="connsiteY18" fmla="*/ 193040 h 5293360"/>
              <a:gd name="connsiteX19" fmla="*/ 12405360 w 12405360"/>
              <a:gd name="connsiteY19" fmla="*/ 0 h 5293360"/>
              <a:gd name="connsiteX20" fmla="*/ 12395200 w 12405360"/>
              <a:gd name="connsiteY20" fmla="*/ 5273040 h 5293360"/>
              <a:gd name="connsiteX21" fmla="*/ 10160 w 12405360"/>
              <a:gd name="connsiteY21" fmla="*/ 5293360 h 5293360"/>
              <a:gd name="connsiteX22" fmla="*/ 0 w 12405360"/>
              <a:gd name="connsiteY22" fmla="*/ 4693920 h 5293360"/>
              <a:gd name="connsiteX0" fmla="*/ 0 w 12405360"/>
              <a:gd name="connsiteY0" fmla="*/ 4693920 h 5293360"/>
              <a:gd name="connsiteX1" fmla="*/ 40640 w 12405360"/>
              <a:gd name="connsiteY1" fmla="*/ 4643120 h 5293360"/>
              <a:gd name="connsiteX2" fmla="*/ 599440 w 12405360"/>
              <a:gd name="connsiteY2" fmla="*/ 4897120 h 5293360"/>
              <a:gd name="connsiteX3" fmla="*/ 1158240 w 12405360"/>
              <a:gd name="connsiteY3" fmla="*/ 4927600 h 5293360"/>
              <a:gd name="connsiteX4" fmla="*/ 1493520 w 12405360"/>
              <a:gd name="connsiteY4" fmla="*/ 4866640 h 5293360"/>
              <a:gd name="connsiteX5" fmla="*/ 2245360 w 12405360"/>
              <a:gd name="connsiteY5" fmla="*/ 4409440 h 5293360"/>
              <a:gd name="connsiteX6" fmla="*/ 2987040 w 12405360"/>
              <a:gd name="connsiteY6" fmla="*/ 3677920 h 5293360"/>
              <a:gd name="connsiteX7" fmla="*/ 3383280 w 12405360"/>
              <a:gd name="connsiteY7" fmla="*/ 3637280 h 5293360"/>
              <a:gd name="connsiteX8" fmla="*/ 4521200 w 12405360"/>
              <a:gd name="connsiteY8" fmla="*/ 3799840 h 5293360"/>
              <a:gd name="connsiteX9" fmla="*/ 4968240 w 12405360"/>
              <a:gd name="connsiteY9" fmla="*/ 3566160 h 5293360"/>
              <a:gd name="connsiteX10" fmla="*/ 5364480 w 12405360"/>
              <a:gd name="connsiteY10" fmla="*/ 3108960 h 5293360"/>
              <a:gd name="connsiteX11" fmla="*/ 5801360 w 12405360"/>
              <a:gd name="connsiteY11" fmla="*/ 2956560 h 5293360"/>
              <a:gd name="connsiteX12" fmla="*/ 7112000 w 12405360"/>
              <a:gd name="connsiteY12" fmla="*/ 2895600 h 5293360"/>
              <a:gd name="connsiteX13" fmla="*/ 7609840 w 12405360"/>
              <a:gd name="connsiteY13" fmla="*/ 2468880 h 5293360"/>
              <a:gd name="connsiteX14" fmla="*/ 8178800 w 12405360"/>
              <a:gd name="connsiteY14" fmla="*/ 1554480 h 5293360"/>
              <a:gd name="connsiteX15" fmla="*/ 8595360 w 12405360"/>
              <a:gd name="connsiteY15" fmla="*/ 1046480 h 5293360"/>
              <a:gd name="connsiteX16" fmla="*/ 9418320 w 12405360"/>
              <a:gd name="connsiteY16" fmla="*/ 640080 h 5293360"/>
              <a:gd name="connsiteX17" fmla="*/ 10708640 w 12405360"/>
              <a:gd name="connsiteY17" fmla="*/ 426720 h 5293360"/>
              <a:gd name="connsiteX18" fmla="*/ 11897360 w 12405360"/>
              <a:gd name="connsiteY18" fmla="*/ 193040 h 5293360"/>
              <a:gd name="connsiteX19" fmla="*/ 12405360 w 12405360"/>
              <a:gd name="connsiteY19" fmla="*/ 0 h 5293360"/>
              <a:gd name="connsiteX20" fmla="*/ 12395200 w 12405360"/>
              <a:gd name="connsiteY20" fmla="*/ 5273040 h 5293360"/>
              <a:gd name="connsiteX21" fmla="*/ 40640 w 12405360"/>
              <a:gd name="connsiteY21" fmla="*/ 5293360 h 5293360"/>
              <a:gd name="connsiteX22" fmla="*/ 0 w 12405360"/>
              <a:gd name="connsiteY22" fmla="*/ 4693920 h 5293360"/>
              <a:gd name="connsiteX0" fmla="*/ 0 w 12374880"/>
              <a:gd name="connsiteY0" fmla="*/ 4693920 h 5293360"/>
              <a:gd name="connsiteX1" fmla="*/ 10160 w 12374880"/>
              <a:gd name="connsiteY1" fmla="*/ 4643120 h 5293360"/>
              <a:gd name="connsiteX2" fmla="*/ 568960 w 12374880"/>
              <a:gd name="connsiteY2" fmla="*/ 489712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68960 w 12374880"/>
              <a:gd name="connsiteY2" fmla="*/ 489712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56768 w 12374880"/>
              <a:gd name="connsiteY2" fmla="*/ 4945888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46560 w 12374880"/>
              <a:gd name="connsiteY19" fmla="*/ 18796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90120"/>
              <a:gd name="connsiteY0" fmla="*/ 4693920 h 5293360"/>
              <a:gd name="connsiteX1" fmla="*/ 28448 w 12390120"/>
              <a:gd name="connsiteY1" fmla="*/ 4691888 h 5293360"/>
              <a:gd name="connsiteX2" fmla="*/ 575056 w 12390120"/>
              <a:gd name="connsiteY2" fmla="*/ 4927600 h 5293360"/>
              <a:gd name="connsiteX3" fmla="*/ 1152144 w 12390120"/>
              <a:gd name="connsiteY3" fmla="*/ 4970272 h 5293360"/>
              <a:gd name="connsiteX4" fmla="*/ 1475232 w 12390120"/>
              <a:gd name="connsiteY4" fmla="*/ 4903216 h 5293360"/>
              <a:gd name="connsiteX5" fmla="*/ 2214880 w 12390120"/>
              <a:gd name="connsiteY5" fmla="*/ 4409440 h 5293360"/>
              <a:gd name="connsiteX6" fmla="*/ 2979420 w 12390120"/>
              <a:gd name="connsiteY6" fmla="*/ 3731260 h 5293360"/>
              <a:gd name="connsiteX7" fmla="*/ 3383280 w 12390120"/>
              <a:gd name="connsiteY7" fmla="*/ 3667760 h 5293360"/>
              <a:gd name="connsiteX8" fmla="*/ 3810000 w 12390120"/>
              <a:gd name="connsiteY8" fmla="*/ 3722370 h 5293360"/>
              <a:gd name="connsiteX9" fmla="*/ 4494530 w 12390120"/>
              <a:gd name="connsiteY9" fmla="*/ 3826510 h 5293360"/>
              <a:gd name="connsiteX10" fmla="*/ 4937760 w 12390120"/>
              <a:gd name="connsiteY10" fmla="*/ 3566160 h 5293360"/>
              <a:gd name="connsiteX11" fmla="*/ 5349240 w 12390120"/>
              <a:gd name="connsiteY11" fmla="*/ 3114040 h 5293360"/>
              <a:gd name="connsiteX12" fmla="*/ 5770880 w 12390120"/>
              <a:gd name="connsiteY12" fmla="*/ 2976880 h 5293360"/>
              <a:gd name="connsiteX13" fmla="*/ 7081520 w 12390120"/>
              <a:gd name="connsiteY13" fmla="*/ 2895600 h 5293360"/>
              <a:gd name="connsiteX14" fmla="*/ 7606030 w 12390120"/>
              <a:gd name="connsiteY14" fmla="*/ 2484120 h 5293360"/>
              <a:gd name="connsiteX15" fmla="*/ 8169910 w 12390120"/>
              <a:gd name="connsiteY15" fmla="*/ 1581150 h 5293360"/>
              <a:gd name="connsiteX16" fmla="*/ 8590280 w 12390120"/>
              <a:gd name="connsiteY16" fmla="*/ 1066800 h 5293360"/>
              <a:gd name="connsiteX17" fmla="*/ 9398000 w 12390120"/>
              <a:gd name="connsiteY17" fmla="*/ 655320 h 5293360"/>
              <a:gd name="connsiteX18" fmla="*/ 10678160 w 12390120"/>
              <a:gd name="connsiteY18" fmla="*/ 426720 h 5293360"/>
              <a:gd name="connsiteX19" fmla="*/ 11846560 w 12390120"/>
              <a:gd name="connsiteY19" fmla="*/ 187960 h 5293360"/>
              <a:gd name="connsiteX20" fmla="*/ 12390120 w 12390120"/>
              <a:gd name="connsiteY20" fmla="*/ 0 h 5293360"/>
              <a:gd name="connsiteX21" fmla="*/ 12364720 w 12390120"/>
              <a:gd name="connsiteY21" fmla="*/ 5273040 h 5293360"/>
              <a:gd name="connsiteX22" fmla="*/ 10160 w 12390120"/>
              <a:gd name="connsiteY22" fmla="*/ 5293360 h 5293360"/>
              <a:gd name="connsiteX23" fmla="*/ 0 w 12390120"/>
              <a:gd name="connsiteY23" fmla="*/ 4693920 h 5293360"/>
              <a:gd name="connsiteX0" fmla="*/ 0 w 12364810"/>
              <a:gd name="connsiteY0" fmla="*/ 4693920 h 5293360"/>
              <a:gd name="connsiteX1" fmla="*/ 28448 w 12364810"/>
              <a:gd name="connsiteY1" fmla="*/ 4691888 h 5293360"/>
              <a:gd name="connsiteX2" fmla="*/ 575056 w 12364810"/>
              <a:gd name="connsiteY2" fmla="*/ 4927600 h 5293360"/>
              <a:gd name="connsiteX3" fmla="*/ 1152144 w 12364810"/>
              <a:gd name="connsiteY3" fmla="*/ 4970272 h 5293360"/>
              <a:gd name="connsiteX4" fmla="*/ 1475232 w 12364810"/>
              <a:gd name="connsiteY4" fmla="*/ 4903216 h 5293360"/>
              <a:gd name="connsiteX5" fmla="*/ 2214880 w 12364810"/>
              <a:gd name="connsiteY5" fmla="*/ 4409440 h 5293360"/>
              <a:gd name="connsiteX6" fmla="*/ 2979420 w 12364810"/>
              <a:gd name="connsiteY6" fmla="*/ 3731260 h 5293360"/>
              <a:gd name="connsiteX7" fmla="*/ 3383280 w 12364810"/>
              <a:gd name="connsiteY7" fmla="*/ 3667760 h 5293360"/>
              <a:gd name="connsiteX8" fmla="*/ 3810000 w 12364810"/>
              <a:gd name="connsiteY8" fmla="*/ 3722370 h 5293360"/>
              <a:gd name="connsiteX9" fmla="*/ 4494530 w 12364810"/>
              <a:gd name="connsiteY9" fmla="*/ 3826510 h 5293360"/>
              <a:gd name="connsiteX10" fmla="*/ 4937760 w 12364810"/>
              <a:gd name="connsiteY10" fmla="*/ 3566160 h 5293360"/>
              <a:gd name="connsiteX11" fmla="*/ 5349240 w 12364810"/>
              <a:gd name="connsiteY11" fmla="*/ 3114040 h 5293360"/>
              <a:gd name="connsiteX12" fmla="*/ 5770880 w 12364810"/>
              <a:gd name="connsiteY12" fmla="*/ 2976880 h 5293360"/>
              <a:gd name="connsiteX13" fmla="*/ 7081520 w 12364810"/>
              <a:gd name="connsiteY13" fmla="*/ 2895600 h 5293360"/>
              <a:gd name="connsiteX14" fmla="*/ 7606030 w 12364810"/>
              <a:gd name="connsiteY14" fmla="*/ 2484120 h 5293360"/>
              <a:gd name="connsiteX15" fmla="*/ 8169910 w 12364810"/>
              <a:gd name="connsiteY15" fmla="*/ 1581150 h 5293360"/>
              <a:gd name="connsiteX16" fmla="*/ 8590280 w 12364810"/>
              <a:gd name="connsiteY16" fmla="*/ 1066800 h 5293360"/>
              <a:gd name="connsiteX17" fmla="*/ 9398000 w 12364810"/>
              <a:gd name="connsiteY17" fmla="*/ 655320 h 5293360"/>
              <a:gd name="connsiteX18" fmla="*/ 10678160 w 12364810"/>
              <a:gd name="connsiteY18" fmla="*/ 426720 h 5293360"/>
              <a:gd name="connsiteX19" fmla="*/ 11846560 w 12364810"/>
              <a:gd name="connsiteY19" fmla="*/ 187960 h 5293360"/>
              <a:gd name="connsiteX20" fmla="*/ 12278360 w 12364810"/>
              <a:gd name="connsiteY20" fmla="*/ 0 h 5293360"/>
              <a:gd name="connsiteX21" fmla="*/ 12364720 w 12364810"/>
              <a:gd name="connsiteY21" fmla="*/ 5273040 h 5293360"/>
              <a:gd name="connsiteX22" fmla="*/ 10160 w 12364810"/>
              <a:gd name="connsiteY22" fmla="*/ 5293360 h 5293360"/>
              <a:gd name="connsiteX23" fmla="*/ 0 w 12364810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293955" h="5293360">
                <a:moveTo>
                  <a:pt x="0" y="4693920"/>
                </a:moveTo>
                <a:lnTo>
                  <a:pt x="28448" y="4691888"/>
                </a:lnTo>
                <a:cubicBezTo>
                  <a:pt x="210651" y="4770459"/>
                  <a:pt x="337989" y="4909989"/>
                  <a:pt x="575056" y="4927600"/>
                </a:cubicBezTo>
                <a:cubicBezTo>
                  <a:pt x="1015323" y="5019040"/>
                  <a:pt x="967909" y="4970272"/>
                  <a:pt x="1152144" y="4970272"/>
                </a:cubicBezTo>
                <a:lnTo>
                  <a:pt x="1475232" y="4903216"/>
                </a:lnTo>
                <a:cubicBezTo>
                  <a:pt x="1831509" y="4781296"/>
                  <a:pt x="2033101" y="4604512"/>
                  <a:pt x="2214880" y="4409440"/>
                </a:cubicBezTo>
                <a:cubicBezTo>
                  <a:pt x="2464647" y="4183380"/>
                  <a:pt x="2676313" y="3907790"/>
                  <a:pt x="2979420" y="3731260"/>
                </a:cubicBezTo>
                <a:cubicBezTo>
                  <a:pt x="3103880" y="3680883"/>
                  <a:pt x="3213100" y="3653367"/>
                  <a:pt x="3383280" y="3667760"/>
                </a:cubicBezTo>
                <a:cubicBezTo>
                  <a:pt x="3532505" y="3673898"/>
                  <a:pt x="3602483" y="3666018"/>
                  <a:pt x="3810000" y="3722370"/>
                </a:cubicBezTo>
                <a:cubicBezTo>
                  <a:pt x="4017517" y="3778722"/>
                  <a:pt x="4126865" y="3879215"/>
                  <a:pt x="4494530" y="3826510"/>
                </a:cubicBezTo>
                <a:cubicBezTo>
                  <a:pt x="4893733" y="3732107"/>
                  <a:pt x="4805257" y="3673263"/>
                  <a:pt x="4937760" y="3566160"/>
                </a:cubicBezTo>
                <a:cubicBezTo>
                  <a:pt x="5074920" y="3415453"/>
                  <a:pt x="5133141" y="3258768"/>
                  <a:pt x="5349240" y="3114040"/>
                </a:cubicBezTo>
                <a:cubicBezTo>
                  <a:pt x="5510976" y="3006943"/>
                  <a:pt x="5615093" y="3000587"/>
                  <a:pt x="5770880" y="2976880"/>
                </a:cubicBezTo>
                <a:cubicBezTo>
                  <a:pt x="6207760" y="2936240"/>
                  <a:pt x="6678930" y="3049270"/>
                  <a:pt x="7081520" y="2895600"/>
                </a:cubicBezTo>
                <a:cubicBezTo>
                  <a:pt x="7340177" y="2785110"/>
                  <a:pt x="7454053" y="2651760"/>
                  <a:pt x="7606030" y="2484120"/>
                </a:cubicBezTo>
                <a:cubicBezTo>
                  <a:pt x="7851563" y="2197100"/>
                  <a:pt x="7977717" y="1902460"/>
                  <a:pt x="8169910" y="1581150"/>
                </a:cubicBezTo>
                <a:cubicBezTo>
                  <a:pt x="8303260" y="1394460"/>
                  <a:pt x="8406130" y="1187450"/>
                  <a:pt x="8590280" y="1066800"/>
                </a:cubicBezTo>
                <a:cubicBezTo>
                  <a:pt x="8845973" y="894080"/>
                  <a:pt x="9040573" y="771262"/>
                  <a:pt x="9398000" y="655320"/>
                </a:cubicBezTo>
                <a:cubicBezTo>
                  <a:pt x="9841698" y="545943"/>
                  <a:pt x="10251440" y="502920"/>
                  <a:pt x="10678160" y="426720"/>
                </a:cubicBezTo>
                <a:lnTo>
                  <a:pt x="11846560" y="187960"/>
                </a:lnTo>
                <a:lnTo>
                  <a:pt x="12278360" y="0"/>
                </a:lnTo>
                <a:cubicBezTo>
                  <a:pt x="12274973" y="1757680"/>
                  <a:pt x="12296987" y="3515360"/>
                  <a:pt x="12293600" y="5273040"/>
                </a:cubicBezTo>
                <a:lnTo>
                  <a:pt x="10160" y="5293360"/>
                </a:lnTo>
                <a:lnTo>
                  <a:pt x="0" y="4693920"/>
                </a:lnTo>
                <a:close/>
              </a:path>
            </a:pathLst>
          </a:custGeom>
          <a:solidFill>
            <a:srgbClr val="F3F2E0"/>
          </a:solidFill>
          <a:ln w="2857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97519FF-37E7-3045-5209-3128FB110B24}"/>
              </a:ext>
            </a:extLst>
          </p:cNvPr>
          <p:cNvSpPr/>
          <p:nvPr/>
        </p:nvSpPr>
        <p:spPr>
          <a:xfrm>
            <a:off x="7353562" y="4648200"/>
            <a:ext cx="6591038" cy="2819443"/>
          </a:xfrm>
          <a:custGeom>
            <a:avLst/>
            <a:gdLst>
              <a:gd name="connsiteX0" fmla="*/ 6582671 w 6591038"/>
              <a:gd name="connsiteY0" fmla="*/ 0 h 2819443"/>
              <a:gd name="connsiteX1" fmla="*/ 6590848 w 6591038"/>
              <a:gd name="connsiteY1" fmla="*/ 2808620 h 2819443"/>
              <a:gd name="connsiteX2" fmla="*/ 472 w 6591038"/>
              <a:gd name="connsiteY2" fmla="*/ 2819443 h 2819443"/>
              <a:gd name="connsiteX3" fmla="*/ 0 w 6591038"/>
              <a:gd name="connsiteY3" fmla="*/ 2791782 h 2819443"/>
              <a:gd name="connsiteX4" fmla="*/ 240068 w 6591038"/>
              <a:gd name="connsiteY4" fmla="*/ 2791782 h 2819443"/>
              <a:gd name="connsiteX5" fmla="*/ 240068 w 6591038"/>
              <a:gd name="connsiteY5" fmla="*/ 2611527 h 2819443"/>
              <a:gd name="connsiteX6" fmla="*/ 303553 w 6591038"/>
              <a:gd name="connsiteY6" fmla="*/ 2624626 h 2819443"/>
              <a:gd name="connsiteX7" fmla="*/ 613176 w 6591038"/>
              <a:gd name="connsiteY7" fmla="*/ 2647354 h 2819443"/>
              <a:gd name="connsiteX8" fmla="*/ 786520 w 6591038"/>
              <a:gd name="connsiteY8" fmla="*/ 2611638 h 2819443"/>
              <a:gd name="connsiteX9" fmla="*/ 1183360 w 6591038"/>
              <a:gd name="connsiteY9" fmla="*/ 2348634 h 2819443"/>
              <a:gd name="connsiteX10" fmla="*/ 1593555 w 6591038"/>
              <a:gd name="connsiteY10" fmla="*/ 1987410 h 2819443"/>
              <a:gd name="connsiteX11" fmla="*/ 1810236 w 6591038"/>
              <a:gd name="connsiteY11" fmla="*/ 1953587 h 2819443"/>
              <a:gd name="connsiteX12" fmla="*/ 2039182 w 6591038"/>
              <a:gd name="connsiteY12" fmla="*/ 1982675 h 2819443"/>
              <a:gd name="connsiteX13" fmla="*/ 2406450 w 6591038"/>
              <a:gd name="connsiteY13" fmla="*/ 2038144 h 2819443"/>
              <a:gd name="connsiteX14" fmla="*/ 2644254 w 6591038"/>
              <a:gd name="connsiteY14" fmla="*/ 1899471 h 2819443"/>
              <a:gd name="connsiteX15" fmla="*/ 2865023 w 6591038"/>
              <a:gd name="connsiteY15" fmla="*/ 1658655 h 2819443"/>
              <a:gd name="connsiteX16" fmla="*/ 3091244 w 6591038"/>
              <a:gd name="connsiteY16" fmla="*/ 1585599 h 2819443"/>
              <a:gd name="connsiteX17" fmla="*/ 3794435 w 6591038"/>
              <a:gd name="connsiteY17" fmla="*/ 1542306 h 2819443"/>
              <a:gd name="connsiteX18" fmla="*/ 4075848 w 6591038"/>
              <a:gd name="connsiteY18" fmla="*/ 1323136 h 2819443"/>
              <a:gd name="connsiteX19" fmla="*/ 4378384 w 6591038"/>
              <a:gd name="connsiteY19" fmla="*/ 842180 h 2819443"/>
              <a:gd name="connsiteX20" fmla="*/ 4603923 w 6591038"/>
              <a:gd name="connsiteY20" fmla="*/ 568218 h 2819443"/>
              <a:gd name="connsiteX21" fmla="*/ 5037285 w 6591038"/>
              <a:gd name="connsiteY21" fmla="*/ 349048 h 2819443"/>
              <a:gd name="connsiteX22" fmla="*/ 5724123 w 6591038"/>
              <a:gd name="connsiteY22" fmla="*/ 227287 h 2819443"/>
              <a:gd name="connsiteX23" fmla="*/ 6351000 w 6591038"/>
              <a:gd name="connsiteY23" fmla="*/ 100115 h 281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591038" h="2819443">
                <a:moveTo>
                  <a:pt x="6582671" y="0"/>
                </a:moveTo>
                <a:cubicBezTo>
                  <a:pt x="6580854" y="936207"/>
                  <a:pt x="6592664" y="1872413"/>
                  <a:pt x="6590848" y="2808620"/>
                </a:cubicBezTo>
                <a:lnTo>
                  <a:pt x="472" y="2819443"/>
                </a:lnTo>
                <a:lnTo>
                  <a:pt x="0" y="2791782"/>
                </a:lnTo>
                <a:lnTo>
                  <a:pt x="240068" y="2791782"/>
                </a:lnTo>
                <a:lnTo>
                  <a:pt x="240068" y="2611527"/>
                </a:lnTo>
                <a:lnTo>
                  <a:pt x="303553" y="2624626"/>
                </a:lnTo>
                <a:cubicBezTo>
                  <a:pt x="539768" y="2673330"/>
                  <a:pt x="514329" y="2647354"/>
                  <a:pt x="613176" y="2647354"/>
                </a:cubicBezTo>
                <a:lnTo>
                  <a:pt x="786520" y="2611638"/>
                </a:lnTo>
                <a:cubicBezTo>
                  <a:pt x="977672" y="2546699"/>
                  <a:pt x="1085831" y="2452537"/>
                  <a:pt x="1183360" y="2348634"/>
                </a:cubicBezTo>
                <a:cubicBezTo>
                  <a:pt x="1317366" y="2228226"/>
                  <a:pt x="1430930" y="2081436"/>
                  <a:pt x="1593555" y="1987410"/>
                </a:cubicBezTo>
                <a:cubicBezTo>
                  <a:pt x="1660331" y="1960577"/>
                  <a:pt x="1718930" y="1945921"/>
                  <a:pt x="1810236" y="1953587"/>
                </a:cubicBezTo>
                <a:cubicBezTo>
                  <a:pt x="1890299" y="1956857"/>
                  <a:pt x="1927844" y="1952660"/>
                  <a:pt x="2039182" y="1982675"/>
                </a:cubicBezTo>
                <a:cubicBezTo>
                  <a:pt x="2150520" y="2012690"/>
                  <a:pt x="2209188" y="2066216"/>
                  <a:pt x="2406450" y="2038144"/>
                </a:cubicBezTo>
                <a:cubicBezTo>
                  <a:pt x="2620632" y="1987861"/>
                  <a:pt x="2573162" y="1956518"/>
                  <a:pt x="2644254" y="1899471"/>
                </a:cubicBezTo>
                <a:cubicBezTo>
                  <a:pt x="2717844" y="1819199"/>
                  <a:pt x="2749081" y="1735743"/>
                  <a:pt x="2865023" y="1658655"/>
                </a:cubicBezTo>
                <a:cubicBezTo>
                  <a:pt x="2951799" y="1601611"/>
                  <a:pt x="3007660" y="1598226"/>
                  <a:pt x="3091244" y="1585599"/>
                </a:cubicBezTo>
                <a:cubicBezTo>
                  <a:pt x="3325641" y="1563952"/>
                  <a:pt x="3578436" y="1624156"/>
                  <a:pt x="3794435" y="1542306"/>
                </a:cubicBezTo>
                <a:cubicBezTo>
                  <a:pt x="3933211" y="1483455"/>
                  <a:pt x="3994308" y="1412427"/>
                  <a:pt x="4075848" y="1323136"/>
                </a:cubicBezTo>
                <a:cubicBezTo>
                  <a:pt x="4207582" y="1170258"/>
                  <a:pt x="4275268" y="1013322"/>
                  <a:pt x="4378384" y="842180"/>
                </a:cubicBezTo>
                <a:cubicBezTo>
                  <a:pt x="4449930" y="742742"/>
                  <a:pt x="4505122" y="632481"/>
                  <a:pt x="4603923" y="568218"/>
                </a:cubicBezTo>
                <a:cubicBezTo>
                  <a:pt x="4741108" y="476221"/>
                  <a:pt x="4845516" y="410803"/>
                  <a:pt x="5037285" y="349048"/>
                </a:cubicBezTo>
                <a:cubicBezTo>
                  <a:pt x="5275340" y="290790"/>
                  <a:pt x="5495177" y="267874"/>
                  <a:pt x="5724123" y="227287"/>
                </a:cubicBezTo>
                <a:lnTo>
                  <a:pt x="6351000" y="100115"/>
                </a:lnTo>
                <a:close/>
              </a:path>
            </a:pathLst>
          </a:custGeom>
          <a:solidFill>
            <a:srgbClr val="D9E2CF"/>
          </a:solidFill>
          <a:ln w="28575">
            <a:noFill/>
          </a:ln>
          <a:effectLst>
            <a:outerShdw blurRad="1905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9" name="Rectangle: Rounded Corners 2058">
            <a:extLst>
              <a:ext uri="{FF2B5EF4-FFF2-40B4-BE49-F238E27FC236}">
                <a16:creationId xmlns:a16="http://schemas.microsoft.com/office/drawing/2014/main" id="{91E9D871-44BF-B07C-7915-4028AA3AA907}"/>
              </a:ext>
            </a:extLst>
          </p:cNvPr>
          <p:cNvSpPr/>
          <p:nvPr/>
        </p:nvSpPr>
        <p:spPr>
          <a:xfrm>
            <a:off x="2614273" y="93720"/>
            <a:ext cx="6605927" cy="612738"/>
          </a:xfrm>
          <a:prstGeom prst="roundRect">
            <a:avLst>
              <a:gd name="adj" fmla="val 50000"/>
            </a:avLst>
          </a:prstGeom>
          <a:solidFill>
            <a:srgbClr val="D9E2CF">
              <a:alpha val="63000"/>
            </a:srgbClr>
          </a:solidFill>
          <a:ln>
            <a:noFill/>
          </a:ln>
          <a:effectLst>
            <a:outerShdw blurRad="88900" dist="88900" dir="48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0" name="Rectangle: Rounded Corners 2059">
            <a:extLst>
              <a:ext uri="{FF2B5EF4-FFF2-40B4-BE49-F238E27FC236}">
                <a16:creationId xmlns:a16="http://schemas.microsoft.com/office/drawing/2014/main" id="{E42C395A-EB2C-4FED-9526-CC64D4EECDCA}"/>
              </a:ext>
            </a:extLst>
          </p:cNvPr>
          <p:cNvSpPr/>
          <p:nvPr/>
        </p:nvSpPr>
        <p:spPr>
          <a:xfrm>
            <a:off x="2615086" y="76200"/>
            <a:ext cx="1406288" cy="630258"/>
          </a:xfrm>
          <a:prstGeom prst="roundRect">
            <a:avLst>
              <a:gd name="adj" fmla="val 50000"/>
            </a:avLst>
          </a:prstGeom>
          <a:solidFill>
            <a:srgbClr val="8BB1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1" name="TextBox 2060">
            <a:extLst>
              <a:ext uri="{FF2B5EF4-FFF2-40B4-BE49-F238E27FC236}">
                <a16:creationId xmlns:a16="http://schemas.microsoft.com/office/drawing/2014/main" id="{8FF6120F-239D-E941-4D23-532D88DDDEED}"/>
              </a:ext>
            </a:extLst>
          </p:cNvPr>
          <p:cNvSpPr txBox="1"/>
          <p:nvPr/>
        </p:nvSpPr>
        <p:spPr>
          <a:xfrm>
            <a:off x="2907074" y="209490"/>
            <a:ext cx="822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Home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2" name="TextBox 2061">
            <a:extLst>
              <a:ext uri="{FF2B5EF4-FFF2-40B4-BE49-F238E27FC236}">
                <a16:creationId xmlns:a16="http://schemas.microsoft.com/office/drawing/2014/main" id="{FBEED779-74C1-A827-AB56-866A809D205A}"/>
              </a:ext>
            </a:extLst>
          </p:cNvPr>
          <p:cNvSpPr txBox="1"/>
          <p:nvPr/>
        </p:nvSpPr>
        <p:spPr>
          <a:xfrm>
            <a:off x="7851544" y="209490"/>
            <a:ext cx="1140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/>
              <a:t>About us</a:t>
            </a:r>
          </a:p>
        </p:txBody>
      </p:sp>
      <p:sp>
        <p:nvSpPr>
          <p:cNvPr id="2063" name="TextBox 2062">
            <a:extLst>
              <a:ext uri="{FF2B5EF4-FFF2-40B4-BE49-F238E27FC236}">
                <a16:creationId xmlns:a16="http://schemas.microsoft.com/office/drawing/2014/main" id="{2AC0AE3C-64E7-EE58-F91A-25C35F0B8CE2}"/>
              </a:ext>
            </a:extLst>
          </p:cNvPr>
          <p:cNvSpPr txBox="1"/>
          <p:nvPr/>
        </p:nvSpPr>
        <p:spPr>
          <a:xfrm>
            <a:off x="6248400" y="209490"/>
            <a:ext cx="917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Course</a:t>
            </a:r>
          </a:p>
        </p:txBody>
      </p:sp>
      <p:sp>
        <p:nvSpPr>
          <p:cNvPr id="2064" name="TextBox 2063">
            <a:extLst>
              <a:ext uri="{FF2B5EF4-FFF2-40B4-BE49-F238E27FC236}">
                <a16:creationId xmlns:a16="http://schemas.microsoft.com/office/drawing/2014/main" id="{1653DA8C-3416-98DB-2C23-A341083FC0EF}"/>
              </a:ext>
            </a:extLst>
          </p:cNvPr>
          <p:cNvSpPr txBox="1"/>
          <p:nvPr/>
        </p:nvSpPr>
        <p:spPr>
          <a:xfrm>
            <a:off x="4495800" y="209490"/>
            <a:ext cx="9848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/>
              <a:t>Explore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509B956-BEE0-D560-9AA9-D90ED49F9BBF}"/>
              </a:ext>
            </a:extLst>
          </p:cNvPr>
          <p:cNvSpPr/>
          <p:nvPr/>
        </p:nvSpPr>
        <p:spPr>
          <a:xfrm>
            <a:off x="-13791048" y="156896"/>
            <a:ext cx="12750205" cy="5450029"/>
          </a:xfrm>
          <a:custGeom>
            <a:avLst/>
            <a:gdLst>
              <a:gd name="connsiteX0" fmla="*/ 30480 w 12395200"/>
              <a:gd name="connsiteY0" fmla="*/ 4693920 h 5293360"/>
              <a:gd name="connsiteX1" fmla="*/ 30480 w 12395200"/>
              <a:gd name="connsiteY1" fmla="*/ 4643120 h 5293360"/>
              <a:gd name="connsiteX2" fmla="*/ 589280 w 12395200"/>
              <a:gd name="connsiteY2" fmla="*/ 4897120 h 5293360"/>
              <a:gd name="connsiteX3" fmla="*/ 1148080 w 12395200"/>
              <a:gd name="connsiteY3" fmla="*/ 4927600 h 5293360"/>
              <a:gd name="connsiteX4" fmla="*/ 1483360 w 12395200"/>
              <a:gd name="connsiteY4" fmla="*/ 4866640 h 5293360"/>
              <a:gd name="connsiteX5" fmla="*/ 2235200 w 12395200"/>
              <a:gd name="connsiteY5" fmla="*/ 4409440 h 5293360"/>
              <a:gd name="connsiteX6" fmla="*/ 2976880 w 12395200"/>
              <a:gd name="connsiteY6" fmla="*/ 3677920 h 5293360"/>
              <a:gd name="connsiteX7" fmla="*/ 3373120 w 12395200"/>
              <a:gd name="connsiteY7" fmla="*/ 3637280 h 5293360"/>
              <a:gd name="connsiteX8" fmla="*/ 4511040 w 12395200"/>
              <a:gd name="connsiteY8" fmla="*/ 3799840 h 5293360"/>
              <a:gd name="connsiteX9" fmla="*/ 4958080 w 12395200"/>
              <a:gd name="connsiteY9" fmla="*/ 3566160 h 5293360"/>
              <a:gd name="connsiteX10" fmla="*/ 5354320 w 12395200"/>
              <a:gd name="connsiteY10" fmla="*/ 3108960 h 5293360"/>
              <a:gd name="connsiteX11" fmla="*/ 5791200 w 12395200"/>
              <a:gd name="connsiteY11" fmla="*/ 2956560 h 5293360"/>
              <a:gd name="connsiteX12" fmla="*/ 7101840 w 12395200"/>
              <a:gd name="connsiteY12" fmla="*/ 2895600 h 5293360"/>
              <a:gd name="connsiteX13" fmla="*/ 7599680 w 12395200"/>
              <a:gd name="connsiteY13" fmla="*/ 2468880 h 5293360"/>
              <a:gd name="connsiteX14" fmla="*/ 8168640 w 12395200"/>
              <a:gd name="connsiteY14" fmla="*/ 1554480 h 5293360"/>
              <a:gd name="connsiteX15" fmla="*/ 8585200 w 12395200"/>
              <a:gd name="connsiteY15" fmla="*/ 1046480 h 5293360"/>
              <a:gd name="connsiteX16" fmla="*/ 9408160 w 12395200"/>
              <a:gd name="connsiteY16" fmla="*/ 640080 h 5293360"/>
              <a:gd name="connsiteX17" fmla="*/ 10698480 w 12395200"/>
              <a:gd name="connsiteY17" fmla="*/ 426720 h 5293360"/>
              <a:gd name="connsiteX18" fmla="*/ 11887200 w 12395200"/>
              <a:gd name="connsiteY18" fmla="*/ 193040 h 5293360"/>
              <a:gd name="connsiteX19" fmla="*/ 12395200 w 12395200"/>
              <a:gd name="connsiteY19" fmla="*/ 0 h 5293360"/>
              <a:gd name="connsiteX20" fmla="*/ 12385040 w 12395200"/>
              <a:gd name="connsiteY20" fmla="*/ 5273040 h 5293360"/>
              <a:gd name="connsiteX21" fmla="*/ 0 w 12395200"/>
              <a:gd name="connsiteY21" fmla="*/ 5293360 h 5293360"/>
              <a:gd name="connsiteX22" fmla="*/ 30480 w 12395200"/>
              <a:gd name="connsiteY22" fmla="*/ 4693920 h 5293360"/>
              <a:gd name="connsiteX0" fmla="*/ 0 w 12405360"/>
              <a:gd name="connsiteY0" fmla="*/ 4693920 h 5293360"/>
              <a:gd name="connsiteX1" fmla="*/ 40640 w 12405360"/>
              <a:gd name="connsiteY1" fmla="*/ 4643120 h 5293360"/>
              <a:gd name="connsiteX2" fmla="*/ 599440 w 12405360"/>
              <a:gd name="connsiteY2" fmla="*/ 4897120 h 5293360"/>
              <a:gd name="connsiteX3" fmla="*/ 1158240 w 12405360"/>
              <a:gd name="connsiteY3" fmla="*/ 4927600 h 5293360"/>
              <a:gd name="connsiteX4" fmla="*/ 1493520 w 12405360"/>
              <a:gd name="connsiteY4" fmla="*/ 4866640 h 5293360"/>
              <a:gd name="connsiteX5" fmla="*/ 2245360 w 12405360"/>
              <a:gd name="connsiteY5" fmla="*/ 4409440 h 5293360"/>
              <a:gd name="connsiteX6" fmla="*/ 2987040 w 12405360"/>
              <a:gd name="connsiteY6" fmla="*/ 3677920 h 5293360"/>
              <a:gd name="connsiteX7" fmla="*/ 3383280 w 12405360"/>
              <a:gd name="connsiteY7" fmla="*/ 3637280 h 5293360"/>
              <a:gd name="connsiteX8" fmla="*/ 4521200 w 12405360"/>
              <a:gd name="connsiteY8" fmla="*/ 3799840 h 5293360"/>
              <a:gd name="connsiteX9" fmla="*/ 4968240 w 12405360"/>
              <a:gd name="connsiteY9" fmla="*/ 3566160 h 5293360"/>
              <a:gd name="connsiteX10" fmla="*/ 5364480 w 12405360"/>
              <a:gd name="connsiteY10" fmla="*/ 3108960 h 5293360"/>
              <a:gd name="connsiteX11" fmla="*/ 5801360 w 12405360"/>
              <a:gd name="connsiteY11" fmla="*/ 2956560 h 5293360"/>
              <a:gd name="connsiteX12" fmla="*/ 7112000 w 12405360"/>
              <a:gd name="connsiteY12" fmla="*/ 2895600 h 5293360"/>
              <a:gd name="connsiteX13" fmla="*/ 7609840 w 12405360"/>
              <a:gd name="connsiteY13" fmla="*/ 2468880 h 5293360"/>
              <a:gd name="connsiteX14" fmla="*/ 8178800 w 12405360"/>
              <a:gd name="connsiteY14" fmla="*/ 1554480 h 5293360"/>
              <a:gd name="connsiteX15" fmla="*/ 8595360 w 12405360"/>
              <a:gd name="connsiteY15" fmla="*/ 1046480 h 5293360"/>
              <a:gd name="connsiteX16" fmla="*/ 9418320 w 12405360"/>
              <a:gd name="connsiteY16" fmla="*/ 640080 h 5293360"/>
              <a:gd name="connsiteX17" fmla="*/ 10708640 w 12405360"/>
              <a:gd name="connsiteY17" fmla="*/ 426720 h 5293360"/>
              <a:gd name="connsiteX18" fmla="*/ 11897360 w 12405360"/>
              <a:gd name="connsiteY18" fmla="*/ 193040 h 5293360"/>
              <a:gd name="connsiteX19" fmla="*/ 12405360 w 12405360"/>
              <a:gd name="connsiteY19" fmla="*/ 0 h 5293360"/>
              <a:gd name="connsiteX20" fmla="*/ 12395200 w 12405360"/>
              <a:gd name="connsiteY20" fmla="*/ 5273040 h 5293360"/>
              <a:gd name="connsiteX21" fmla="*/ 10160 w 12405360"/>
              <a:gd name="connsiteY21" fmla="*/ 5293360 h 5293360"/>
              <a:gd name="connsiteX22" fmla="*/ 0 w 12405360"/>
              <a:gd name="connsiteY22" fmla="*/ 4693920 h 5293360"/>
              <a:gd name="connsiteX0" fmla="*/ 0 w 12405360"/>
              <a:gd name="connsiteY0" fmla="*/ 4693920 h 5293360"/>
              <a:gd name="connsiteX1" fmla="*/ 40640 w 12405360"/>
              <a:gd name="connsiteY1" fmla="*/ 4643120 h 5293360"/>
              <a:gd name="connsiteX2" fmla="*/ 599440 w 12405360"/>
              <a:gd name="connsiteY2" fmla="*/ 4897120 h 5293360"/>
              <a:gd name="connsiteX3" fmla="*/ 1158240 w 12405360"/>
              <a:gd name="connsiteY3" fmla="*/ 4927600 h 5293360"/>
              <a:gd name="connsiteX4" fmla="*/ 1493520 w 12405360"/>
              <a:gd name="connsiteY4" fmla="*/ 4866640 h 5293360"/>
              <a:gd name="connsiteX5" fmla="*/ 2245360 w 12405360"/>
              <a:gd name="connsiteY5" fmla="*/ 4409440 h 5293360"/>
              <a:gd name="connsiteX6" fmla="*/ 2987040 w 12405360"/>
              <a:gd name="connsiteY6" fmla="*/ 3677920 h 5293360"/>
              <a:gd name="connsiteX7" fmla="*/ 3383280 w 12405360"/>
              <a:gd name="connsiteY7" fmla="*/ 3637280 h 5293360"/>
              <a:gd name="connsiteX8" fmla="*/ 4521200 w 12405360"/>
              <a:gd name="connsiteY8" fmla="*/ 3799840 h 5293360"/>
              <a:gd name="connsiteX9" fmla="*/ 4968240 w 12405360"/>
              <a:gd name="connsiteY9" fmla="*/ 3566160 h 5293360"/>
              <a:gd name="connsiteX10" fmla="*/ 5364480 w 12405360"/>
              <a:gd name="connsiteY10" fmla="*/ 3108960 h 5293360"/>
              <a:gd name="connsiteX11" fmla="*/ 5801360 w 12405360"/>
              <a:gd name="connsiteY11" fmla="*/ 2956560 h 5293360"/>
              <a:gd name="connsiteX12" fmla="*/ 7112000 w 12405360"/>
              <a:gd name="connsiteY12" fmla="*/ 2895600 h 5293360"/>
              <a:gd name="connsiteX13" fmla="*/ 7609840 w 12405360"/>
              <a:gd name="connsiteY13" fmla="*/ 2468880 h 5293360"/>
              <a:gd name="connsiteX14" fmla="*/ 8178800 w 12405360"/>
              <a:gd name="connsiteY14" fmla="*/ 1554480 h 5293360"/>
              <a:gd name="connsiteX15" fmla="*/ 8595360 w 12405360"/>
              <a:gd name="connsiteY15" fmla="*/ 1046480 h 5293360"/>
              <a:gd name="connsiteX16" fmla="*/ 9418320 w 12405360"/>
              <a:gd name="connsiteY16" fmla="*/ 640080 h 5293360"/>
              <a:gd name="connsiteX17" fmla="*/ 10708640 w 12405360"/>
              <a:gd name="connsiteY17" fmla="*/ 426720 h 5293360"/>
              <a:gd name="connsiteX18" fmla="*/ 11897360 w 12405360"/>
              <a:gd name="connsiteY18" fmla="*/ 193040 h 5293360"/>
              <a:gd name="connsiteX19" fmla="*/ 12405360 w 12405360"/>
              <a:gd name="connsiteY19" fmla="*/ 0 h 5293360"/>
              <a:gd name="connsiteX20" fmla="*/ 12395200 w 12405360"/>
              <a:gd name="connsiteY20" fmla="*/ 5273040 h 5293360"/>
              <a:gd name="connsiteX21" fmla="*/ 40640 w 12405360"/>
              <a:gd name="connsiteY21" fmla="*/ 5293360 h 5293360"/>
              <a:gd name="connsiteX22" fmla="*/ 0 w 12405360"/>
              <a:gd name="connsiteY22" fmla="*/ 4693920 h 5293360"/>
              <a:gd name="connsiteX0" fmla="*/ 0 w 12374880"/>
              <a:gd name="connsiteY0" fmla="*/ 4693920 h 5293360"/>
              <a:gd name="connsiteX1" fmla="*/ 10160 w 12374880"/>
              <a:gd name="connsiteY1" fmla="*/ 4643120 h 5293360"/>
              <a:gd name="connsiteX2" fmla="*/ 568960 w 12374880"/>
              <a:gd name="connsiteY2" fmla="*/ 489712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68960 w 12374880"/>
              <a:gd name="connsiteY2" fmla="*/ 489712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56768 w 12374880"/>
              <a:gd name="connsiteY2" fmla="*/ 4945888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46560 w 12374880"/>
              <a:gd name="connsiteY19" fmla="*/ 18796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90120"/>
              <a:gd name="connsiteY0" fmla="*/ 4693920 h 5293360"/>
              <a:gd name="connsiteX1" fmla="*/ 28448 w 12390120"/>
              <a:gd name="connsiteY1" fmla="*/ 4691888 h 5293360"/>
              <a:gd name="connsiteX2" fmla="*/ 575056 w 12390120"/>
              <a:gd name="connsiteY2" fmla="*/ 4927600 h 5293360"/>
              <a:gd name="connsiteX3" fmla="*/ 1152144 w 12390120"/>
              <a:gd name="connsiteY3" fmla="*/ 4970272 h 5293360"/>
              <a:gd name="connsiteX4" fmla="*/ 1475232 w 12390120"/>
              <a:gd name="connsiteY4" fmla="*/ 4903216 h 5293360"/>
              <a:gd name="connsiteX5" fmla="*/ 2214880 w 12390120"/>
              <a:gd name="connsiteY5" fmla="*/ 4409440 h 5293360"/>
              <a:gd name="connsiteX6" fmla="*/ 2979420 w 12390120"/>
              <a:gd name="connsiteY6" fmla="*/ 3731260 h 5293360"/>
              <a:gd name="connsiteX7" fmla="*/ 3383280 w 12390120"/>
              <a:gd name="connsiteY7" fmla="*/ 3667760 h 5293360"/>
              <a:gd name="connsiteX8" fmla="*/ 3810000 w 12390120"/>
              <a:gd name="connsiteY8" fmla="*/ 3722370 h 5293360"/>
              <a:gd name="connsiteX9" fmla="*/ 4494530 w 12390120"/>
              <a:gd name="connsiteY9" fmla="*/ 3826510 h 5293360"/>
              <a:gd name="connsiteX10" fmla="*/ 4937760 w 12390120"/>
              <a:gd name="connsiteY10" fmla="*/ 3566160 h 5293360"/>
              <a:gd name="connsiteX11" fmla="*/ 5349240 w 12390120"/>
              <a:gd name="connsiteY11" fmla="*/ 3114040 h 5293360"/>
              <a:gd name="connsiteX12" fmla="*/ 5770880 w 12390120"/>
              <a:gd name="connsiteY12" fmla="*/ 2976880 h 5293360"/>
              <a:gd name="connsiteX13" fmla="*/ 7081520 w 12390120"/>
              <a:gd name="connsiteY13" fmla="*/ 2895600 h 5293360"/>
              <a:gd name="connsiteX14" fmla="*/ 7606030 w 12390120"/>
              <a:gd name="connsiteY14" fmla="*/ 2484120 h 5293360"/>
              <a:gd name="connsiteX15" fmla="*/ 8169910 w 12390120"/>
              <a:gd name="connsiteY15" fmla="*/ 1581150 h 5293360"/>
              <a:gd name="connsiteX16" fmla="*/ 8590280 w 12390120"/>
              <a:gd name="connsiteY16" fmla="*/ 1066800 h 5293360"/>
              <a:gd name="connsiteX17" fmla="*/ 9398000 w 12390120"/>
              <a:gd name="connsiteY17" fmla="*/ 655320 h 5293360"/>
              <a:gd name="connsiteX18" fmla="*/ 10678160 w 12390120"/>
              <a:gd name="connsiteY18" fmla="*/ 426720 h 5293360"/>
              <a:gd name="connsiteX19" fmla="*/ 11846560 w 12390120"/>
              <a:gd name="connsiteY19" fmla="*/ 187960 h 5293360"/>
              <a:gd name="connsiteX20" fmla="*/ 12390120 w 12390120"/>
              <a:gd name="connsiteY20" fmla="*/ 0 h 5293360"/>
              <a:gd name="connsiteX21" fmla="*/ 12364720 w 12390120"/>
              <a:gd name="connsiteY21" fmla="*/ 5273040 h 5293360"/>
              <a:gd name="connsiteX22" fmla="*/ 10160 w 12390120"/>
              <a:gd name="connsiteY22" fmla="*/ 5293360 h 5293360"/>
              <a:gd name="connsiteX23" fmla="*/ 0 w 12390120"/>
              <a:gd name="connsiteY23" fmla="*/ 4693920 h 5293360"/>
              <a:gd name="connsiteX0" fmla="*/ 0 w 12364810"/>
              <a:gd name="connsiteY0" fmla="*/ 4693920 h 5293360"/>
              <a:gd name="connsiteX1" fmla="*/ 28448 w 12364810"/>
              <a:gd name="connsiteY1" fmla="*/ 4691888 h 5293360"/>
              <a:gd name="connsiteX2" fmla="*/ 575056 w 12364810"/>
              <a:gd name="connsiteY2" fmla="*/ 4927600 h 5293360"/>
              <a:gd name="connsiteX3" fmla="*/ 1152144 w 12364810"/>
              <a:gd name="connsiteY3" fmla="*/ 4970272 h 5293360"/>
              <a:gd name="connsiteX4" fmla="*/ 1475232 w 12364810"/>
              <a:gd name="connsiteY4" fmla="*/ 4903216 h 5293360"/>
              <a:gd name="connsiteX5" fmla="*/ 2214880 w 12364810"/>
              <a:gd name="connsiteY5" fmla="*/ 4409440 h 5293360"/>
              <a:gd name="connsiteX6" fmla="*/ 2979420 w 12364810"/>
              <a:gd name="connsiteY6" fmla="*/ 3731260 h 5293360"/>
              <a:gd name="connsiteX7" fmla="*/ 3383280 w 12364810"/>
              <a:gd name="connsiteY7" fmla="*/ 3667760 h 5293360"/>
              <a:gd name="connsiteX8" fmla="*/ 3810000 w 12364810"/>
              <a:gd name="connsiteY8" fmla="*/ 3722370 h 5293360"/>
              <a:gd name="connsiteX9" fmla="*/ 4494530 w 12364810"/>
              <a:gd name="connsiteY9" fmla="*/ 3826510 h 5293360"/>
              <a:gd name="connsiteX10" fmla="*/ 4937760 w 12364810"/>
              <a:gd name="connsiteY10" fmla="*/ 3566160 h 5293360"/>
              <a:gd name="connsiteX11" fmla="*/ 5349240 w 12364810"/>
              <a:gd name="connsiteY11" fmla="*/ 3114040 h 5293360"/>
              <a:gd name="connsiteX12" fmla="*/ 5770880 w 12364810"/>
              <a:gd name="connsiteY12" fmla="*/ 2976880 h 5293360"/>
              <a:gd name="connsiteX13" fmla="*/ 7081520 w 12364810"/>
              <a:gd name="connsiteY13" fmla="*/ 2895600 h 5293360"/>
              <a:gd name="connsiteX14" fmla="*/ 7606030 w 12364810"/>
              <a:gd name="connsiteY14" fmla="*/ 2484120 h 5293360"/>
              <a:gd name="connsiteX15" fmla="*/ 8169910 w 12364810"/>
              <a:gd name="connsiteY15" fmla="*/ 1581150 h 5293360"/>
              <a:gd name="connsiteX16" fmla="*/ 8590280 w 12364810"/>
              <a:gd name="connsiteY16" fmla="*/ 1066800 h 5293360"/>
              <a:gd name="connsiteX17" fmla="*/ 9398000 w 12364810"/>
              <a:gd name="connsiteY17" fmla="*/ 655320 h 5293360"/>
              <a:gd name="connsiteX18" fmla="*/ 10678160 w 12364810"/>
              <a:gd name="connsiteY18" fmla="*/ 426720 h 5293360"/>
              <a:gd name="connsiteX19" fmla="*/ 11846560 w 12364810"/>
              <a:gd name="connsiteY19" fmla="*/ 187960 h 5293360"/>
              <a:gd name="connsiteX20" fmla="*/ 12278360 w 12364810"/>
              <a:gd name="connsiteY20" fmla="*/ 0 h 5293360"/>
              <a:gd name="connsiteX21" fmla="*/ 12364720 w 12364810"/>
              <a:gd name="connsiteY21" fmla="*/ 5273040 h 5293360"/>
              <a:gd name="connsiteX22" fmla="*/ 10160 w 12364810"/>
              <a:gd name="connsiteY22" fmla="*/ 5293360 h 5293360"/>
              <a:gd name="connsiteX23" fmla="*/ 0 w 12364810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293955" h="5293360">
                <a:moveTo>
                  <a:pt x="0" y="4693920"/>
                </a:moveTo>
                <a:lnTo>
                  <a:pt x="28448" y="4691888"/>
                </a:lnTo>
                <a:cubicBezTo>
                  <a:pt x="210651" y="4770459"/>
                  <a:pt x="337989" y="4909989"/>
                  <a:pt x="575056" y="4927600"/>
                </a:cubicBezTo>
                <a:cubicBezTo>
                  <a:pt x="1015323" y="5019040"/>
                  <a:pt x="967909" y="4970272"/>
                  <a:pt x="1152144" y="4970272"/>
                </a:cubicBezTo>
                <a:lnTo>
                  <a:pt x="1475232" y="4903216"/>
                </a:lnTo>
                <a:cubicBezTo>
                  <a:pt x="1831509" y="4781296"/>
                  <a:pt x="2033101" y="4604512"/>
                  <a:pt x="2214880" y="4409440"/>
                </a:cubicBezTo>
                <a:cubicBezTo>
                  <a:pt x="2464647" y="4183380"/>
                  <a:pt x="2676313" y="3907790"/>
                  <a:pt x="2979420" y="3731260"/>
                </a:cubicBezTo>
                <a:cubicBezTo>
                  <a:pt x="3103880" y="3680883"/>
                  <a:pt x="3213100" y="3653367"/>
                  <a:pt x="3383280" y="3667760"/>
                </a:cubicBezTo>
                <a:cubicBezTo>
                  <a:pt x="3532505" y="3673898"/>
                  <a:pt x="3602483" y="3666018"/>
                  <a:pt x="3810000" y="3722370"/>
                </a:cubicBezTo>
                <a:cubicBezTo>
                  <a:pt x="4017517" y="3778722"/>
                  <a:pt x="4126865" y="3879215"/>
                  <a:pt x="4494530" y="3826510"/>
                </a:cubicBezTo>
                <a:cubicBezTo>
                  <a:pt x="4893733" y="3732107"/>
                  <a:pt x="4805257" y="3673263"/>
                  <a:pt x="4937760" y="3566160"/>
                </a:cubicBezTo>
                <a:cubicBezTo>
                  <a:pt x="5074920" y="3415453"/>
                  <a:pt x="5133141" y="3258768"/>
                  <a:pt x="5349240" y="3114040"/>
                </a:cubicBezTo>
                <a:cubicBezTo>
                  <a:pt x="5510976" y="3006943"/>
                  <a:pt x="5615093" y="3000587"/>
                  <a:pt x="5770880" y="2976880"/>
                </a:cubicBezTo>
                <a:cubicBezTo>
                  <a:pt x="6207760" y="2936240"/>
                  <a:pt x="6678930" y="3049270"/>
                  <a:pt x="7081520" y="2895600"/>
                </a:cubicBezTo>
                <a:cubicBezTo>
                  <a:pt x="7340177" y="2785110"/>
                  <a:pt x="7454053" y="2651760"/>
                  <a:pt x="7606030" y="2484120"/>
                </a:cubicBezTo>
                <a:cubicBezTo>
                  <a:pt x="7851563" y="2197100"/>
                  <a:pt x="7977717" y="1902460"/>
                  <a:pt x="8169910" y="1581150"/>
                </a:cubicBezTo>
                <a:cubicBezTo>
                  <a:pt x="8303260" y="1394460"/>
                  <a:pt x="8406130" y="1187450"/>
                  <a:pt x="8590280" y="1066800"/>
                </a:cubicBezTo>
                <a:cubicBezTo>
                  <a:pt x="8845973" y="894080"/>
                  <a:pt x="9040573" y="771262"/>
                  <a:pt x="9398000" y="655320"/>
                </a:cubicBezTo>
                <a:cubicBezTo>
                  <a:pt x="9841698" y="545943"/>
                  <a:pt x="10251440" y="502920"/>
                  <a:pt x="10678160" y="426720"/>
                </a:cubicBezTo>
                <a:lnTo>
                  <a:pt x="11846560" y="187960"/>
                </a:lnTo>
                <a:lnTo>
                  <a:pt x="12278360" y="0"/>
                </a:lnTo>
                <a:cubicBezTo>
                  <a:pt x="12274973" y="1757680"/>
                  <a:pt x="12296987" y="3515360"/>
                  <a:pt x="12293600" y="5273040"/>
                </a:cubicBezTo>
                <a:lnTo>
                  <a:pt x="10160" y="5293360"/>
                </a:lnTo>
                <a:lnTo>
                  <a:pt x="0" y="4693920"/>
                </a:lnTo>
                <a:close/>
              </a:path>
            </a:pathLst>
          </a:custGeom>
          <a:solidFill>
            <a:srgbClr val="F3F2E0"/>
          </a:solidFill>
          <a:ln w="28575">
            <a:noFill/>
          </a:ln>
          <a:effectLst>
            <a:outerShdw blurRad="177800" dist="635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7134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FDDC86F-B08D-0FD6-BE39-DF5E2C3C2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7638" y="-6858000"/>
            <a:ext cx="12192000" cy="3981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810160-42AB-B2E0-257A-DBD9F2B61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9220200" y="-228600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956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FDDC86F-B08D-0FD6-BE39-DF5E2C3C2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419600"/>
            <a:ext cx="12192000" cy="3981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810160-42AB-B2E0-257A-DBD9F2B61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672715" y="-862965"/>
            <a:ext cx="6903720" cy="862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23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FDDC86F-B08D-0FD6-BE39-DF5E2C3C2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7638" y="-5272124"/>
            <a:ext cx="12192000" cy="3981450"/>
          </a:xfrm>
          <a:prstGeom prst="rect">
            <a:avLst/>
          </a:prstGeom>
        </p:spPr>
      </p:pic>
      <p:pic>
        <p:nvPicPr>
          <p:cNvPr id="1026" name="Picture 2" descr="Story pin image">
            <a:extLst>
              <a:ext uri="{FF2B5EF4-FFF2-40B4-BE49-F238E27FC236}">
                <a16:creationId xmlns:a16="http://schemas.microsoft.com/office/drawing/2014/main" id="{068F5EA1-3A34-85ED-43EE-E281BBEC3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52578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FEC9EFA-E48B-E3FE-EF3D-0748FA2D2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742950"/>
            <a:ext cx="53721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9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2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ình nền Cỏ Bầu Trời Cỏ Cây Hoa Nền, đồng Cỏ, Cây, Sân Cỏ Rộng Lớn  Background Vector để tải xuống miễn phí - Pngtree">
            <a:extLst>
              <a:ext uri="{FF2B5EF4-FFF2-40B4-BE49-F238E27FC236}">
                <a16:creationId xmlns:a16="http://schemas.microsoft.com/office/drawing/2014/main" id="{CA1FA302-AE5D-1C3F-1EF8-DACA7AE3F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905" y="-23448"/>
            <a:ext cx="12294905" cy="695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227F4E-E66A-528A-F1D0-4D53746BD295}"/>
              </a:ext>
            </a:extLst>
          </p:cNvPr>
          <p:cNvSpPr/>
          <p:nvPr/>
        </p:nvSpPr>
        <p:spPr>
          <a:xfrm>
            <a:off x="-102905" y="0"/>
            <a:ext cx="12294905" cy="7015958"/>
          </a:xfrm>
          <a:prstGeom prst="rect">
            <a:avLst/>
          </a:prstGeom>
          <a:solidFill>
            <a:schemeClr val="accent6">
              <a:lumMod val="40000"/>
              <a:lumOff val="60000"/>
              <a:alpha val="24000"/>
            </a:schemeClr>
          </a:solidFill>
          <a:ln>
            <a:noFill/>
          </a:ln>
          <a:effectLst>
            <a:outerShdw dist="50800" sx="1000" sy="1000" algn="ctr" rotWithShape="0">
              <a:srgbClr val="000000"/>
            </a:outerShdw>
            <a:reflection endPos="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854FA5-8E21-AAB1-E2C2-2CE01E576F9A}"/>
              </a:ext>
            </a:extLst>
          </p:cNvPr>
          <p:cNvSpPr/>
          <p:nvPr/>
        </p:nvSpPr>
        <p:spPr>
          <a:xfrm>
            <a:off x="378470" y="132644"/>
            <a:ext cx="459730" cy="459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F42D82-BE4B-E993-F438-A8AD50CA6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52" b="89894" l="7979" r="99113">
                        <a14:foregroundMark x1="89007" y1="70745" x2="91312" y2="77482"/>
                        <a14:foregroundMark x1="96290" y1="51596" x2="96631" y2="51418"/>
                        <a14:foregroundMark x1="88475" y1="55674" x2="96290" y2="51596"/>
                        <a14:foregroundMark x1="91667" y1="46454" x2="91667" y2="46809"/>
                        <a14:foregroundMark x1="49645" y1="30674" x2="56383" y2="35993"/>
                        <a14:foregroundMark x1="8156" y1="51418" x2="13121" y2="58511"/>
                        <a14:foregroundMark x1="95390" y1="48050" x2="95390" y2="48050"/>
                        <a14:foregroundMark x1="98493" y1="51596" x2="99113" y2="52305"/>
                        <a14:foregroundMark x1="97872" y1="50887" x2="98493" y2="51596"/>
                        <a14:backgroundMark x1="36702" y1="44149" x2="36879" y2="45390"/>
                        <a14:backgroundMark x1="94149" y1="48936" x2="94149" y2="48936"/>
                        <a14:backgroundMark x1="99823" y1="51596" x2="99823" y2="515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501701">
            <a:off x="2200782" y="676782"/>
            <a:ext cx="5715810" cy="5715810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A093810-9C73-8726-A9DF-CDD45AF3EE02}"/>
              </a:ext>
            </a:extLst>
          </p:cNvPr>
          <p:cNvSpPr/>
          <p:nvPr/>
        </p:nvSpPr>
        <p:spPr>
          <a:xfrm>
            <a:off x="-457200" y="1847959"/>
            <a:ext cx="12750205" cy="5450029"/>
          </a:xfrm>
          <a:custGeom>
            <a:avLst/>
            <a:gdLst>
              <a:gd name="connsiteX0" fmla="*/ 30480 w 12395200"/>
              <a:gd name="connsiteY0" fmla="*/ 4693920 h 5293360"/>
              <a:gd name="connsiteX1" fmla="*/ 30480 w 12395200"/>
              <a:gd name="connsiteY1" fmla="*/ 4643120 h 5293360"/>
              <a:gd name="connsiteX2" fmla="*/ 589280 w 12395200"/>
              <a:gd name="connsiteY2" fmla="*/ 4897120 h 5293360"/>
              <a:gd name="connsiteX3" fmla="*/ 1148080 w 12395200"/>
              <a:gd name="connsiteY3" fmla="*/ 4927600 h 5293360"/>
              <a:gd name="connsiteX4" fmla="*/ 1483360 w 12395200"/>
              <a:gd name="connsiteY4" fmla="*/ 4866640 h 5293360"/>
              <a:gd name="connsiteX5" fmla="*/ 2235200 w 12395200"/>
              <a:gd name="connsiteY5" fmla="*/ 4409440 h 5293360"/>
              <a:gd name="connsiteX6" fmla="*/ 2976880 w 12395200"/>
              <a:gd name="connsiteY6" fmla="*/ 3677920 h 5293360"/>
              <a:gd name="connsiteX7" fmla="*/ 3373120 w 12395200"/>
              <a:gd name="connsiteY7" fmla="*/ 3637280 h 5293360"/>
              <a:gd name="connsiteX8" fmla="*/ 4511040 w 12395200"/>
              <a:gd name="connsiteY8" fmla="*/ 3799840 h 5293360"/>
              <a:gd name="connsiteX9" fmla="*/ 4958080 w 12395200"/>
              <a:gd name="connsiteY9" fmla="*/ 3566160 h 5293360"/>
              <a:gd name="connsiteX10" fmla="*/ 5354320 w 12395200"/>
              <a:gd name="connsiteY10" fmla="*/ 3108960 h 5293360"/>
              <a:gd name="connsiteX11" fmla="*/ 5791200 w 12395200"/>
              <a:gd name="connsiteY11" fmla="*/ 2956560 h 5293360"/>
              <a:gd name="connsiteX12" fmla="*/ 7101840 w 12395200"/>
              <a:gd name="connsiteY12" fmla="*/ 2895600 h 5293360"/>
              <a:gd name="connsiteX13" fmla="*/ 7599680 w 12395200"/>
              <a:gd name="connsiteY13" fmla="*/ 2468880 h 5293360"/>
              <a:gd name="connsiteX14" fmla="*/ 8168640 w 12395200"/>
              <a:gd name="connsiteY14" fmla="*/ 1554480 h 5293360"/>
              <a:gd name="connsiteX15" fmla="*/ 8585200 w 12395200"/>
              <a:gd name="connsiteY15" fmla="*/ 1046480 h 5293360"/>
              <a:gd name="connsiteX16" fmla="*/ 9408160 w 12395200"/>
              <a:gd name="connsiteY16" fmla="*/ 640080 h 5293360"/>
              <a:gd name="connsiteX17" fmla="*/ 10698480 w 12395200"/>
              <a:gd name="connsiteY17" fmla="*/ 426720 h 5293360"/>
              <a:gd name="connsiteX18" fmla="*/ 11887200 w 12395200"/>
              <a:gd name="connsiteY18" fmla="*/ 193040 h 5293360"/>
              <a:gd name="connsiteX19" fmla="*/ 12395200 w 12395200"/>
              <a:gd name="connsiteY19" fmla="*/ 0 h 5293360"/>
              <a:gd name="connsiteX20" fmla="*/ 12385040 w 12395200"/>
              <a:gd name="connsiteY20" fmla="*/ 5273040 h 5293360"/>
              <a:gd name="connsiteX21" fmla="*/ 0 w 12395200"/>
              <a:gd name="connsiteY21" fmla="*/ 5293360 h 5293360"/>
              <a:gd name="connsiteX22" fmla="*/ 30480 w 12395200"/>
              <a:gd name="connsiteY22" fmla="*/ 4693920 h 5293360"/>
              <a:gd name="connsiteX0" fmla="*/ 0 w 12405360"/>
              <a:gd name="connsiteY0" fmla="*/ 4693920 h 5293360"/>
              <a:gd name="connsiteX1" fmla="*/ 40640 w 12405360"/>
              <a:gd name="connsiteY1" fmla="*/ 4643120 h 5293360"/>
              <a:gd name="connsiteX2" fmla="*/ 599440 w 12405360"/>
              <a:gd name="connsiteY2" fmla="*/ 4897120 h 5293360"/>
              <a:gd name="connsiteX3" fmla="*/ 1158240 w 12405360"/>
              <a:gd name="connsiteY3" fmla="*/ 4927600 h 5293360"/>
              <a:gd name="connsiteX4" fmla="*/ 1493520 w 12405360"/>
              <a:gd name="connsiteY4" fmla="*/ 4866640 h 5293360"/>
              <a:gd name="connsiteX5" fmla="*/ 2245360 w 12405360"/>
              <a:gd name="connsiteY5" fmla="*/ 4409440 h 5293360"/>
              <a:gd name="connsiteX6" fmla="*/ 2987040 w 12405360"/>
              <a:gd name="connsiteY6" fmla="*/ 3677920 h 5293360"/>
              <a:gd name="connsiteX7" fmla="*/ 3383280 w 12405360"/>
              <a:gd name="connsiteY7" fmla="*/ 3637280 h 5293360"/>
              <a:gd name="connsiteX8" fmla="*/ 4521200 w 12405360"/>
              <a:gd name="connsiteY8" fmla="*/ 3799840 h 5293360"/>
              <a:gd name="connsiteX9" fmla="*/ 4968240 w 12405360"/>
              <a:gd name="connsiteY9" fmla="*/ 3566160 h 5293360"/>
              <a:gd name="connsiteX10" fmla="*/ 5364480 w 12405360"/>
              <a:gd name="connsiteY10" fmla="*/ 3108960 h 5293360"/>
              <a:gd name="connsiteX11" fmla="*/ 5801360 w 12405360"/>
              <a:gd name="connsiteY11" fmla="*/ 2956560 h 5293360"/>
              <a:gd name="connsiteX12" fmla="*/ 7112000 w 12405360"/>
              <a:gd name="connsiteY12" fmla="*/ 2895600 h 5293360"/>
              <a:gd name="connsiteX13" fmla="*/ 7609840 w 12405360"/>
              <a:gd name="connsiteY13" fmla="*/ 2468880 h 5293360"/>
              <a:gd name="connsiteX14" fmla="*/ 8178800 w 12405360"/>
              <a:gd name="connsiteY14" fmla="*/ 1554480 h 5293360"/>
              <a:gd name="connsiteX15" fmla="*/ 8595360 w 12405360"/>
              <a:gd name="connsiteY15" fmla="*/ 1046480 h 5293360"/>
              <a:gd name="connsiteX16" fmla="*/ 9418320 w 12405360"/>
              <a:gd name="connsiteY16" fmla="*/ 640080 h 5293360"/>
              <a:gd name="connsiteX17" fmla="*/ 10708640 w 12405360"/>
              <a:gd name="connsiteY17" fmla="*/ 426720 h 5293360"/>
              <a:gd name="connsiteX18" fmla="*/ 11897360 w 12405360"/>
              <a:gd name="connsiteY18" fmla="*/ 193040 h 5293360"/>
              <a:gd name="connsiteX19" fmla="*/ 12405360 w 12405360"/>
              <a:gd name="connsiteY19" fmla="*/ 0 h 5293360"/>
              <a:gd name="connsiteX20" fmla="*/ 12395200 w 12405360"/>
              <a:gd name="connsiteY20" fmla="*/ 5273040 h 5293360"/>
              <a:gd name="connsiteX21" fmla="*/ 10160 w 12405360"/>
              <a:gd name="connsiteY21" fmla="*/ 5293360 h 5293360"/>
              <a:gd name="connsiteX22" fmla="*/ 0 w 12405360"/>
              <a:gd name="connsiteY22" fmla="*/ 4693920 h 5293360"/>
              <a:gd name="connsiteX0" fmla="*/ 0 w 12405360"/>
              <a:gd name="connsiteY0" fmla="*/ 4693920 h 5293360"/>
              <a:gd name="connsiteX1" fmla="*/ 40640 w 12405360"/>
              <a:gd name="connsiteY1" fmla="*/ 4643120 h 5293360"/>
              <a:gd name="connsiteX2" fmla="*/ 599440 w 12405360"/>
              <a:gd name="connsiteY2" fmla="*/ 4897120 h 5293360"/>
              <a:gd name="connsiteX3" fmla="*/ 1158240 w 12405360"/>
              <a:gd name="connsiteY3" fmla="*/ 4927600 h 5293360"/>
              <a:gd name="connsiteX4" fmla="*/ 1493520 w 12405360"/>
              <a:gd name="connsiteY4" fmla="*/ 4866640 h 5293360"/>
              <a:gd name="connsiteX5" fmla="*/ 2245360 w 12405360"/>
              <a:gd name="connsiteY5" fmla="*/ 4409440 h 5293360"/>
              <a:gd name="connsiteX6" fmla="*/ 2987040 w 12405360"/>
              <a:gd name="connsiteY6" fmla="*/ 3677920 h 5293360"/>
              <a:gd name="connsiteX7" fmla="*/ 3383280 w 12405360"/>
              <a:gd name="connsiteY7" fmla="*/ 3637280 h 5293360"/>
              <a:gd name="connsiteX8" fmla="*/ 4521200 w 12405360"/>
              <a:gd name="connsiteY8" fmla="*/ 3799840 h 5293360"/>
              <a:gd name="connsiteX9" fmla="*/ 4968240 w 12405360"/>
              <a:gd name="connsiteY9" fmla="*/ 3566160 h 5293360"/>
              <a:gd name="connsiteX10" fmla="*/ 5364480 w 12405360"/>
              <a:gd name="connsiteY10" fmla="*/ 3108960 h 5293360"/>
              <a:gd name="connsiteX11" fmla="*/ 5801360 w 12405360"/>
              <a:gd name="connsiteY11" fmla="*/ 2956560 h 5293360"/>
              <a:gd name="connsiteX12" fmla="*/ 7112000 w 12405360"/>
              <a:gd name="connsiteY12" fmla="*/ 2895600 h 5293360"/>
              <a:gd name="connsiteX13" fmla="*/ 7609840 w 12405360"/>
              <a:gd name="connsiteY13" fmla="*/ 2468880 h 5293360"/>
              <a:gd name="connsiteX14" fmla="*/ 8178800 w 12405360"/>
              <a:gd name="connsiteY14" fmla="*/ 1554480 h 5293360"/>
              <a:gd name="connsiteX15" fmla="*/ 8595360 w 12405360"/>
              <a:gd name="connsiteY15" fmla="*/ 1046480 h 5293360"/>
              <a:gd name="connsiteX16" fmla="*/ 9418320 w 12405360"/>
              <a:gd name="connsiteY16" fmla="*/ 640080 h 5293360"/>
              <a:gd name="connsiteX17" fmla="*/ 10708640 w 12405360"/>
              <a:gd name="connsiteY17" fmla="*/ 426720 h 5293360"/>
              <a:gd name="connsiteX18" fmla="*/ 11897360 w 12405360"/>
              <a:gd name="connsiteY18" fmla="*/ 193040 h 5293360"/>
              <a:gd name="connsiteX19" fmla="*/ 12405360 w 12405360"/>
              <a:gd name="connsiteY19" fmla="*/ 0 h 5293360"/>
              <a:gd name="connsiteX20" fmla="*/ 12395200 w 12405360"/>
              <a:gd name="connsiteY20" fmla="*/ 5273040 h 5293360"/>
              <a:gd name="connsiteX21" fmla="*/ 40640 w 12405360"/>
              <a:gd name="connsiteY21" fmla="*/ 5293360 h 5293360"/>
              <a:gd name="connsiteX22" fmla="*/ 0 w 12405360"/>
              <a:gd name="connsiteY22" fmla="*/ 4693920 h 5293360"/>
              <a:gd name="connsiteX0" fmla="*/ 0 w 12374880"/>
              <a:gd name="connsiteY0" fmla="*/ 4693920 h 5293360"/>
              <a:gd name="connsiteX1" fmla="*/ 10160 w 12374880"/>
              <a:gd name="connsiteY1" fmla="*/ 4643120 h 5293360"/>
              <a:gd name="connsiteX2" fmla="*/ 568960 w 12374880"/>
              <a:gd name="connsiteY2" fmla="*/ 489712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68960 w 12374880"/>
              <a:gd name="connsiteY2" fmla="*/ 489712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56768 w 12374880"/>
              <a:gd name="connsiteY2" fmla="*/ 4945888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46560 w 12374880"/>
              <a:gd name="connsiteY19" fmla="*/ 18796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90120"/>
              <a:gd name="connsiteY0" fmla="*/ 4693920 h 5293360"/>
              <a:gd name="connsiteX1" fmla="*/ 28448 w 12390120"/>
              <a:gd name="connsiteY1" fmla="*/ 4691888 h 5293360"/>
              <a:gd name="connsiteX2" fmla="*/ 575056 w 12390120"/>
              <a:gd name="connsiteY2" fmla="*/ 4927600 h 5293360"/>
              <a:gd name="connsiteX3" fmla="*/ 1152144 w 12390120"/>
              <a:gd name="connsiteY3" fmla="*/ 4970272 h 5293360"/>
              <a:gd name="connsiteX4" fmla="*/ 1475232 w 12390120"/>
              <a:gd name="connsiteY4" fmla="*/ 4903216 h 5293360"/>
              <a:gd name="connsiteX5" fmla="*/ 2214880 w 12390120"/>
              <a:gd name="connsiteY5" fmla="*/ 4409440 h 5293360"/>
              <a:gd name="connsiteX6" fmla="*/ 2979420 w 12390120"/>
              <a:gd name="connsiteY6" fmla="*/ 3731260 h 5293360"/>
              <a:gd name="connsiteX7" fmla="*/ 3383280 w 12390120"/>
              <a:gd name="connsiteY7" fmla="*/ 3667760 h 5293360"/>
              <a:gd name="connsiteX8" fmla="*/ 3810000 w 12390120"/>
              <a:gd name="connsiteY8" fmla="*/ 3722370 h 5293360"/>
              <a:gd name="connsiteX9" fmla="*/ 4494530 w 12390120"/>
              <a:gd name="connsiteY9" fmla="*/ 3826510 h 5293360"/>
              <a:gd name="connsiteX10" fmla="*/ 4937760 w 12390120"/>
              <a:gd name="connsiteY10" fmla="*/ 3566160 h 5293360"/>
              <a:gd name="connsiteX11" fmla="*/ 5349240 w 12390120"/>
              <a:gd name="connsiteY11" fmla="*/ 3114040 h 5293360"/>
              <a:gd name="connsiteX12" fmla="*/ 5770880 w 12390120"/>
              <a:gd name="connsiteY12" fmla="*/ 2976880 h 5293360"/>
              <a:gd name="connsiteX13" fmla="*/ 7081520 w 12390120"/>
              <a:gd name="connsiteY13" fmla="*/ 2895600 h 5293360"/>
              <a:gd name="connsiteX14" fmla="*/ 7606030 w 12390120"/>
              <a:gd name="connsiteY14" fmla="*/ 2484120 h 5293360"/>
              <a:gd name="connsiteX15" fmla="*/ 8169910 w 12390120"/>
              <a:gd name="connsiteY15" fmla="*/ 1581150 h 5293360"/>
              <a:gd name="connsiteX16" fmla="*/ 8590280 w 12390120"/>
              <a:gd name="connsiteY16" fmla="*/ 1066800 h 5293360"/>
              <a:gd name="connsiteX17" fmla="*/ 9398000 w 12390120"/>
              <a:gd name="connsiteY17" fmla="*/ 655320 h 5293360"/>
              <a:gd name="connsiteX18" fmla="*/ 10678160 w 12390120"/>
              <a:gd name="connsiteY18" fmla="*/ 426720 h 5293360"/>
              <a:gd name="connsiteX19" fmla="*/ 11846560 w 12390120"/>
              <a:gd name="connsiteY19" fmla="*/ 187960 h 5293360"/>
              <a:gd name="connsiteX20" fmla="*/ 12390120 w 12390120"/>
              <a:gd name="connsiteY20" fmla="*/ 0 h 5293360"/>
              <a:gd name="connsiteX21" fmla="*/ 12364720 w 12390120"/>
              <a:gd name="connsiteY21" fmla="*/ 5273040 h 5293360"/>
              <a:gd name="connsiteX22" fmla="*/ 10160 w 12390120"/>
              <a:gd name="connsiteY22" fmla="*/ 5293360 h 5293360"/>
              <a:gd name="connsiteX23" fmla="*/ 0 w 12390120"/>
              <a:gd name="connsiteY23" fmla="*/ 4693920 h 5293360"/>
              <a:gd name="connsiteX0" fmla="*/ 0 w 12364810"/>
              <a:gd name="connsiteY0" fmla="*/ 4693920 h 5293360"/>
              <a:gd name="connsiteX1" fmla="*/ 28448 w 12364810"/>
              <a:gd name="connsiteY1" fmla="*/ 4691888 h 5293360"/>
              <a:gd name="connsiteX2" fmla="*/ 575056 w 12364810"/>
              <a:gd name="connsiteY2" fmla="*/ 4927600 h 5293360"/>
              <a:gd name="connsiteX3" fmla="*/ 1152144 w 12364810"/>
              <a:gd name="connsiteY3" fmla="*/ 4970272 h 5293360"/>
              <a:gd name="connsiteX4" fmla="*/ 1475232 w 12364810"/>
              <a:gd name="connsiteY4" fmla="*/ 4903216 h 5293360"/>
              <a:gd name="connsiteX5" fmla="*/ 2214880 w 12364810"/>
              <a:gd name="connsiteY5" fmla="*/ 4409440 h 5293360"/>
              <a:gd name="connsiteX6" fmla="*/ 2979420 w 12364810"/>
              <a:gd name="connsiteY6" fmla="*/ 3731260 h 5293360"/>
              <a:gd name="connsiteX7" fmla="*/ 3383280 w 12364810"/>
              <a:gd name="connsiteY7" fmla="*/ 3667760 h 5293360"/>
              <a:gd name="connsiteX8" fmla="*/ 3810000 w 12364810"/>
              <a:gd name="connsiteY8" fmla="*/ 3722370 h 5293360"/>
              <a:gd name="connsiteX9" fmla="*/ 4494530 w 12364810"/>
              <a:gd name="connsiteY9" fmla="*/ 3826510 h 5293360"/>
              <a:gd name="connsiteX10" fmla="*/ 4937760 w 12364810"/>
              <a:gd name="connsiteY10" fmla="*/ 3566160 h 5293360"/>
              <a:gd name="connsiteX11" fmla="*/ 5349240 w 12364810"/>
              <a:gd name="connsiteY11" fmla="*/ 3114040 h 5293360"/>
              <a:gd name="connsiteX12" fmla="*/ 5770880 w 12364810"/>
              <a:gd name="connsiteY12" fmla="*/ 2976880 h 5293360"/>
              <a:gd name="connsiteX13" fmla="*/ 7081520 w 12364810"/>
              <a:gd name="connsiteY13" fmla="*/ 2895600 h 5293360"/>
              <a:gd name="connsiteX14" fmla="*/ 7606030 w 12364810"/>
              <a:gd name="connsiteY14" fmla="*/ 2484120 h 5293360"/>
              <a:gd name="connsiteX15" fmla="*/ 8169910 w 12364810"/>
              <a:gd name="connsiteY15" fmla="*/ 1581150 h 5293360"/>
              <a:gd name="connsiteX16" fmla="*/ 8590280 w 12364810"/>
              <a:gd name="connsiteY16" fmla="*/ 1066800 h 5293360"/>
              <a:gd name="connsiteX17" fmla="*/ 9398000 w 12364810"/>
              <a:gd name="connsiteY17" fmla="*/ 655320 h 5293360"/>
              <a:gd name="connsiteX18" fmla="*/ 10678160 w 12364810"/>
              <a:gd name="connsiteY18" fmla="*/ 426720 h 5293360"/>
              <a:gd name="connsiteX19" fmla="*/ 11846560 w 12364810"/>
              <a:gd name="connsiteY19" fmla="*/ 187960 h 5293360"/>
              <a:gd name="connsiteX20" fmla="*/ 12278360 w 12364810"/>
              <a:gd name="connsiteY20" fmla="*/ 0 h 5293360"/>
              <a:gd name="connsiteX21" fmla="*/ 12364720 w 12364810"/>
              <a:gd name="connsiteY21" fmla="*/ 5273040 h 5293360"/>
              <a:gd name="connsiteX22" fmla="*/ 10160 w 12364810"/>
              <a:gd name="connsiteY22" fmla="*/ 5293360 h 5293360"/>
              <a:gd name="connsiteX23" fmla="*/ 0 w 12364810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293955" h="5293360">
                <a:moveTo>
                  <a:pt x="0" y="4693920"/>
                </a:moveTo>
                <a:lnTo>
                  <a:pt x="28448" y="4691888"/>
                </a:lnTo>
                <a:cubicBezTo>
                  <a:pt x="210651" y="4770459"/>
                  <a:pt x="337989" y="4909989"/>
                  <a:pt x="575056" y="4927600"/>
                </a:cubicBezTo>
                <a:cubicBezTo>
                  <a:pt x="1015323" y="5019040"/>
                  <a:pt x="967909" y="4970272"/>
                  <a:pt x="1152144" y="4970272"/>
                </a:cubicBezTo>
                <a:lnTo>
                  <a:pt x="1475232" y="4903216"/>
                </a:lnTo>
                <a:cubicBezTo>
                  <a:pt x="1831509" y="4781296"/>
                  <a:pt x="2033101" y="4604512"/>
                  <a:pt x="2214880" y="4409440"/>
                </a:cubicBezTo>
                <a:cubicBezTo>
                  <a:pt x="2464647" y="4183380"/>
                  <a:pt x="2676313" y="3907790"/>
                  <a:pt x="2979420" y="3731260"/>
                </a:cubicBezTo>
                <a:cubicBezTo>
                  <a:pt x="3103880" y="3680883"/>
                  <a:pt x="3213100" y="3653367"/>
                  <a:pt x="3383280" y="3667760"/>
                </a:cubicBezTo>
                <a:cubicBezTo>
                  <a:pt x="3532505" y="3673898"/>
                  <a:pt x="3602483" y="3666018"/>
                  <a:pt x="3810000" y="3722370"/>
                </a:cubicBezTo>
                <a:cubicBezTo>
                  <a:pt x="4017517" y="3778722"/>
                  <a:pt x="4126865" y="3879215"/>
                  <a:pt x="4494530" y="3826510"/>
                </a:cubicBezTo>
                <a:cubicBezTo>
                  <a:pt x="4893733" y="3732107"/>
                  <a:pt x="4805257" y="3673263"/>
                  <a:pt x="4937760" y="3566160"/>
                </a:cubicBezTo>
                <a:cubicBezTo>
                  <a:pt x="5074920" y="3415453"/>
                  <a:pt x="5133141" y="3258768"/>
                  <a:pt x="5349240" y="3114040"/>
                </a:cubicBezTo>
                <a:cubicBezTo>
                  <a:pt x="5510976" y="3006943"/>
                  <a:pt x="5615093" y="3000587"/>
                  <a:pt x="5770880" y="2976880"/>
                </a:cubicBezTo>
                <a:cubicBezTo>
                  <a:pt x="6207760" y="2936240"/>
                  <a:pt x="6678930" y="3049270"/>
                  <a:pt x="7081520" y="2895600"/>
                </a:cubicBezTo>
                <a:cubicBezTo>
                  <a:pt x="7340177" y="2785110"/>
                  <a:pt x="7454053" y="2651760"/>
                  <a:pt x="7606030" y="2484120"/>
                </a:cubicBezTo>
                <a:cubicBezTo>
                  <a:pt x="7851563" y="2197100"/>
                  <a:pt x="7977717" y="1902460"/>
                  <a:pt x="8169910" y="1581150"/>
                </a:cubicBezTo>
                <a:cubicBezTo>
                  <a:pt x="8303260" y="1394460"/>
                  <a:pt x="8406130" y="1187450"/>
                  <a:pt x="8590280" y="1066800"/>
                </a:cubicBezTo>
                <a:cubicBezTo>
                  <a:pt x="8845973" y="894080"/>
                  <a:pt x="9040573" y="771262"/>
                  <a:pt x="9398000" y="655320"/>
                </a:cubicBezTo>
                <a:cubicBezTo>
                  <a:pt x="9841698" y="545943"/>
                  <a:pt x="10251440" y="502920"/>
                  <a:pt x="10678160" y="426720"/>
                </a:cubicBezTo>
                <a:lnTo>
                  <a:pt x="11846560" y="187960"/>
                </a:lnTo>
                <a:lnTo>
                  <a:pt x="12278360" y="0"/>
                </a:lnTo>
                <a:cubicBezTo>
                  <a:pt x="12274973" y="1757680"/>
                  <a:pt x="12296987" y="3515360"/>
                  <a:pt x="12293600" y="5273040"/>
                </a:cubicBezTo>
                <a:lnTo>
                  <a:pt x="10160" y="5293360"/>
                </a:lnTo>
                <a:lnTo>
                  <a:pt x="0" y="4693920"/>
                </a:lnTo>
                <a:close/>
              </a:path>
            </a:pathLst>
          </a:custGeom>
          <a:solidFill>
            <a:srgbClr val="A5C1AD"/>
          </a:solidFill>
          <a:ln w="28575">
            <a:noFill/>
          </a:ln>
          <a:effectLst>
            <a:outerShdw blurRad="177800" dist="635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8CE9AD-49DF-C018-3E1C-6CA9807A7737}"/>
              </a:ext>
            </a:extLst>
          </p:cNvPr>
          <p:cNvSpPr txBox="1"/>
          <p:nvPr/>
        </p:nvSpPr>
        <p:spPr>
          <a:xfrm>
            <a:off x="838200" y="132644"/>
            <a:ext cx="1166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LOGO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7AB66F5-65E6-4BDC-ED72-B40D1CE2E43A}"/>
              </a:ext>
            </a:extLst>
          </p:cNvPr>
          <p:cNvSpPr/>
          <p:nvPr/>
        </p:nvSpPr>
        <p:spPr>
          <a:xfrm>
            <a:off x="10134600" y="156896"/>
            <a:ext cx="1600200" cy="511678"/>
          </a:xfrm>
          <a:prstGeom prst="roundRect">
            <a:avLst>
              <a:gd name="adj" fmla="val 50000"/>
            </a:avLst>
          </a:prstGeom>
          <a:solidFill>
            <a:srgbClr val="D9E2CF"/>
          </a:solidFill>
          <a:ln>
            <a:noFill/>
          </a:ln>
          <a:effectLst>
            <a:outerShdw blurRad="88900" dist="88900" dir="48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 Started</a:t>
            </a:r>
          </a:p>
        </p:txBody>
      </p:sp>
      <p:sp>
        <p:nvSpPr>
          <p:cNvPr id="2119" name="TextBox 2118">
            <a:extLst>
              <a:ext uri="{FF2B5EF4-FFF2-40B4-BE49-F238E27FC236}">
                <a16:creationId xmlns:a16="http://schemas.microsoft.com/office/drawing/2014/main" id="{AAD47F14-B3E0-0D12-8C41-0B217EEE5585}"/>
              </a:ext>
            </a:extLst>
          </p:cNvPr>
          <p:cNvSpPr txBox="1"/>
          <p:nvPr/>
        </p:nvSpPr>
        <p:spPr>
          <a:xfrm>
            <a:off x="818469" y="7267869"/>
            <a:ext cx="1619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20" name="TextBox 2119">
            <a:extLst>
              <a:ext uri="{FF2B5EF4-FFF2-40B4-BE49-F238E27FC236}">
                <a16:creationId xmlns:a16="http://schemas.microsoft.com/office/drawing/2014/main" id="{59D54566-D7FC-5A68-D6E2-445C613102A0}"/>
              </a:ext>
            </a:extLst>
          </p:cNvPr>
          <p:cNvSpPr txBox="1"/>
          <p:nvPr/>
        </p:nvSpPr>
        <p:spPr>
          <a:xfrm>
            <a:off x="853441" y="7725069"/>
            <a:ext cx="45567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Pellentesque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habitant morbi tristique senectus et netus et malesuada fames ac turpis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egestas.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2317B9EF-732A-B33F-0637-42AF4F0B863B}"/>
              </a:ext>
            </a:extLst>
          </p:cNvPr>
          <p:cNvGrpSpPr/>
          <p:nvPr/>
        </p:nvGrpSpPr>
        <p:grpSpPr>
          <a:xfrm>
            <a:off x="990599" y="8355242"/>
            <a:ext cx="5217786" cy="2189227"/>
            <a:chOff x="990599" y="2001773"/>
            <a:chExt cx="5217786" cy="2189227"/>
          </a:xfrm>
        </p:grpSpPr>
        <p:sp>
          <p:nvSpPr>
            <p:cNvPr id="2122" name="Rectangle: Rounded Corners 2121">
              <a:extLst>
                <a:ext uri="{FF2B5EF4-FFF2-40B4-BE49-F238E27FC236}">
                  <a16:creationId xmlns:a16="http://schemas.microsoft.com/office/drawing/2014/main" id="{D756F87F-EBE2-A839-DBB3-4FF3F77C976F}"/>
                </a:ext>
              </a:extLst>
            </p:cNvPr>
            <p:cNvSpPr/>
            <p:nvPr/>
          </p:nvSpPr>
          <p:spPr>
            <a:xfrm>
              <a:off x="990599" y="2001773"/>
              <a:ext cx="5217786" cy="2057400"/>
            </a:xfrm>
            <a:prstGeom prst="roundRect">
              <a:avLst>
                <a:gd name="adj" fmla="val 9832"/>
              </a:avLst>
            </a:prstGeom>
            <a:gradFill>
              <a:gsLst>
                <a:gs pos="0">
                  <a:srgbClr val="70A7A4"/>
                </a:gs>
                <a:gs pos="100000">
                  <a:srgbClr val="C8D5D5"/>
                </a:gs>
              </a:gsLst>
              <a:lin ang="0" scaled="0"/>
            </a:gradFill>
            <a:ln>
              <a:noFill/>
            </a:ln>
            <a:effectLst>
              <a:outerShdw blurRad="203200" dist="127000" dir="252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23" name="TextBox 2122">
              <a:extLst>
                <a:ext uri="{FF2B5EF4-FFF2-40B4-BE49-F238E27FC236}">
                  <a16:creationId xmlns:a16="http://schemas.microsoft.com/office/drawing/2014/main" id="{CCCCD461-9D85-9ED3-B973-700CB4BB0CFA}"/>
                </a:ext>
              </a:extLst>
            </p:cNvPr>
            <p:cNvSpPr txBox="1"/>
            <p:nvPr/>
          </p:nvSpPr>
          <p:spPr>
            <a:xfrm>
              <a:off x="1149838" y="2316753"/>
              <a:ext cx="1884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CONTENT 1</a:t>
              </a:r>
              <a:endPara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24" name="TextBox 2123">
              <a:extLst>
                <a:ext uri="{FF2B5EF4-FFF2-40B4-BE49-F238E27FC236}">
                  <a16:creationId xmlns:a16="http://schemas.microsoft.com/office/drawing/2014/main" id="{058480B9-71E5-0A02-C4D9-56E91E99310A}"/>
                </a:ext>
              </a:extLst>
            </p:cNvPr>
            <p:cNvSpPr txBox="1"/>
            <p:nvPr/>
          </p:nvSpPr>
          <p:spPr>
            <a:xfrm>
              <a:off x="1170158" y="2126094"/>
              <a:ext cx="7857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Author</a:t>
              </a: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25" name="Picture 2124">
              <a:extLst>
                <a:ext uri="{FF2B5EF4-FFF2-40B4-BE49-F238E27FC236}">
                  <a16:creationId xmlns:a16="http://schemas.microsoft.com/office/drawing/2014/main" id="{CAFA5E82-929D-D973-431C-03E3047C1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7663" y1="32609" x2="23098" y2="40217"/>
                          <a14:foregroundMark x1="32745" y1="43750" x2="49864" y2="59511"/>
                          <a14:foregroundMark x1="61141" y1="12908" x2="58424" y2="57337"/>
                          <a14:foregroundMark x1="52582" y1="40761" x2="47283" y2="50951"/>
                          <a14:foregroundMark x1="46196" y1="50815" x2="40217" y2="57473"/>
                          <a14:foregroundMark x1="40217" y1="57473" x2="44158" y2="55571"/>
                          <a14:foregroundMark x1="47418" y1="40761" x2="37908" y2="63179"/>
                          <a14:foregroundMark x1="33696" y1="43478" x2="41168" y2="41848"/>
                          <a14:foregroundMark x1="43886" y1="31386" x2="34783" y2="31793"/>
                          <a14:foregroundMark x1="30978" y1="33967" x2="46739" y2="65625"/>
                          <a14:foregroundMark x1="46739" y1="65625" x2="52174" y2="56658"/>
                          <a14:foregroundMark x1="44429" y1="38315" x2="53533" y2="54620"/>
                          <a14:foregroundMark x1="53533" y1="54620" x2="59783" y2="58152"/>
                          <a14:foregroundMark x1="49592" y1="50000" x2="53668" y2="62092"/>
                          <a14:foregroundMark x1="53668" y1="62092" x2="56250" y2="60870"/>
                          <a14:foregroundMark x1="45109" y1="67799" x2="39266" y2="63995"/>
                          <a14:foregroundMark x1="36413" y1="63043" x2="42663" y2="68071"/>
                          <a14:foregroundMark x1="42663" y1="68071" x2="47826" y2="68071"/>
                          <a14:foregroundMark x1="47826" y1="67799" x2="49728" y2="74457"/>
                          <a14:foregroundMark x1="49728" y1="74457" x2="50000" y2="74864"/>
                          <a14:foregroundMark x1="47283" y1="75951" x2="52174" y2="76087"/>
                          <a14:foregroundMark x1="42391" y1="75679" x2="50951" y2="80707"/>
                          <a14:foregroundMark x1="49592" y1="79620" x2="55163" y2="81793"/>
                          <a14:foregroundMark x1="55163" y1="81793" x2="57065" y2="80571"/>
                          <a14:foregroundMark x1="57201" y1="77989" x2="62092" y2="75815"/>
                          <a14:foregroundMark x1="63723" y1="74728" x2="64674" y2="77582"/>
                          <a14:foregroundMark x1="63723" y1="76223" x2="67935" y2="77582"/>
                          <a14:foregroundMark x1="65897" y1="75543" x2="60054" y2="77989"/>
                          <a14:foregroundMark x1="60054" y1="77989" x2="59103" y2="79620"/>
                          <a14:foregroundMark x1="56793" y1="79484" x2="62772" y2="81114"/>
                          <a14:foregroundMark x1="75000" y1="70924" x2="79348" y2="67935"/>
                          <a14:foregroundMark x1="77446" y1="62364" x2="75679" y2="68342"/>
                          <a14:foregroundMark x1="74321" y1="66168" x2="75272" y2="72554"/>
                          <a14:foregroundMark x1="75272" y1="72554" x2="74185" y2="75679"/>
                          <a14:foregroundMark x1="76223" y1="75815" x2="77310" y2="75136"/>
                          <a14:foregroundMark x1="77853" y1="65353" x2="75000" y2="41033"/>
                          <a14:foregroundMark x1="75951" y1="33832" x2="75272" y2="28668"/>
                          <a14:foregroundMark x1="75272" y1="28533" x2="82609" y2="34375"/>
                          <a14:foregroundMark x1="21332" y1="18886" x2="17799" y2="26495"/>
                          <a14:foregroundMark x1="17527" y1="21603" x2="18614" y2="32745"/>
                          <a14:foregroundMark x1="17527" y1="36413" x2="16033" y2="43071"/>
                          <a14:foregroundMark x1="15489" y1="34375" x2="21196" y2="37908"/>
                          <a14:foregroundMark x1="27989" y1="23913" x2="41848" y2="30707"/>
                          <a14:foregroundMark x1="35462" y1="24728" x2="32745" y2="29755"/>
                          <a14:foregroundMark x1="32745" y1="29755" x2="38451" y2="26630"/>
                          <a14:foregroundMark x1="35054" y1="22283" x2="27310" y2="28533"/>
                          <a14:foregroundMark x1="27310" y1="28533" x2="31386" y2="25951"/>
                          <a14:foregroundMark x1="31658" y1="25679" x2="36141" y2="29484"/>
                          <a14:foregroundMark x1="36141" y1="29484" x2="44837" y2="26359"/>
                          <a14:foregroundMark x1="48777" y1="19158" x2="50679" y2="24592"/>
                          <a14:foregroundMark x1="50679" y1="24592" x2="51495" y2="24185"/>
                          <a14:foregroundMark x1="47962" y1="16984" x2="28804" y2="22283"/>
                          <a14:foregroundMark x1="22690" y1="23370" x2="39266" y2="20652"/>
                          <a14:foregroundMark x1="39266" y1="20652" x2="42935" y2="25408"/>
                          <a14:foregroundMark x1="42935" y1="25408" x2="49728" y2="23098"/>
                          <a14:foregroundMark x1="51223" y1="20245" x2="63315" y2="28125"/>
                          <a14:foregroundMark x1="63315" y1="28125" x2="68207" y2="27038"/>
                          <a14:foregroundMark x1="67527" y1="24864" x2="70380" y2="37908"/>
                          <a14:foregroundMark x1="69158" y1="34239" x2="62636" y2="40082"/>
                          <a14:foregroundMark x1="62636" y1="40082" x2="63179" y2="42391"/>
                          <a14:foregroundMark x1="66440" y1="40082" x2="60054" y2="48913"/>
                          <a14:foregroundMark x1="60054" y1="48913" x2="63587" y2="45652"/>
                          <a14:foregroundMark x1="68478" y1="42799" x2="61413" y2="46603"/>
                          <a14:foregroundMark x1="61413" y1="46603" x2="59647" y2="46332"/>
                          <a14:foregroundMark x1="60734" y1="45788" x2="60870" y2="39810"/>
                          <a14:foregroundMark x1="58696" y1="30435" x2="65082" y2="25408"/>
                          <a14:foregroundMark x1="63723" y1="22554" x2="64946" y2="23370"/>
                          <a14:foregroundMark x1="57065" y1="30163" x2="58967" y2="51223"/>
                          <a14:foregroundMark x1="58967" y1="55435" x2="61549" y2="69022"/>
                          <a14:foregroundMark x1="61549" y1="69022" x2="62908" y2="72147"/>
                          <a14:foregroundMark x1="62092" y1="73098" x2="58696" y2="79620"/>
                          <a14:foregroundMark x1="58696" y1="79620" x2="53261" y2="81522"/>
                          <a14:foregroundMark x1="52853" y1="81793" x2="57201" y2="82473"/>
                          <a14:foregroundMark x1="57337" y1="82337" x2="60870" y2="83016"/>
                          <a14:foregroundMark x1="60598" y1="83016" x2="60734" y2="81522"/>
                          <a14:foregroundMark x1="59918" y1="81658" x2="51495" y2="82745"/>
                          <a14:foregroundMark x1="49864" y1="81793" x2="43342" y2="81522"/>
                          <a14:foregroundMark x1="43478" y1="84783" x2="39266" y2="82880"/>
                          <a14:foregroundMark x1="43750" y1="85598" x2="43750" y2="87636"/>
                          <a14:foregroundMark x1="42799" y1="86005" x2="46196" y2="88587"/>
                          <a14:foregroundMark x1="47283" y1="88587" x2="53261" y2="87772"/>
                          <a14:foregroundMark x1="53261" y1="87772" x2="54620" y2="87908"/>
                          <a14:foregroundMark x1="55299" y1="88179" x2="61277" y2="87500"/>
                          <a14:foregroundMark x1="61277" y1="87500" x2="61821" y2="84783"/>
                          <a14:foregroundMark x1="61957" y1="85054" x2="59103" y2="87908"/>
                          <a14:foregroundMark x1="56793" y1="88451" x2="62364" y2="87228"/>
                          <a14:foregroundMark x1="62364" y1="87228" x2="62228" y2="85734"/>
                          <a14:foregroundMark x1="61413" y1="84918" x2="63859" y2="83152"/>
                          <a14:foregroundMark x1="63859" y1="83152" x2="66576" y2="82201"/>
                          <a14:foregroundMark x1="66168" y1="82065" x2="74185" y2="74592"/>
                          <a14:foregroundMark x1="80571" y1="71332" x2="80163" y2="73777"/>
                          <a14:foregroundMark x1="81386" y1="72554" x2="77446" y2="74185"/>
                          <a14:foregroundMark x1="75815" y1="75543" x2="66304" y2="81929"/>
                          <a14:foregroundMark x1="82337" y1="37228" x2="83560" y2="52310"/>
                          <a14:foregroundMark x1="83560" y1="40353" x2="86141" y2="43071"/>
                          <a14:foregroundMark x1="83832" y1="39810" x2="86821" y2="46467"/>
                          <a14:foregroundMark x1="86821" y1="46467" x2="85598" y2="47690"/>
                          <a14:foregroundMark x1="84103" y1="49728" x2="84511" y2="55842"/>
                          <a14:foregroundMark x1="84511" y1="55842" x2="82745" y2="62364"/>
                          <a14:foregroundMark x1="82745" y1="61821" x2="82609" y2="67663"/>
                          <a14:foregroundMark x1="83560" y1="66576" x2="82473" y2="68886"/>
                          <a14:foregroundMark x1="82880" y1="67935" x2="82065" y2="70109"/>
                          <a14:foregroundMark x1="82065" y1="70109" x2="80027" y2="72011"/>
                          <a14:foregroundMark x1="77310" y1="73913" x2="79891" y2="73777"/>
                          <a14:foregroundMark x1="80707" y1="72826" x2="77582" y2="75272"/>
                          <a14:foregroundMark x1="76766" y1="74864" x2="80571" y2="73234"/>
                          <a14:foregroundMark x1="81386" y1="70924" x2="81658" y2="71060"/>
                          <a14:foregroundMark x1="85190" y1="52717" x2="84239" y2="48505"/>
                          <a14:foregroundMark x1="84375" y1="48505" x2="85190" y2="52989"/>
                          <a14:foregroundMark x1="86957" y1="49592" x2="87500" y2="47147"/>
                          <a14:foregroundMark x1="85054" y1="40489" x2="88859" y2="44837"/>
                          <a14:foregroundMark x1="88859" y1="44837" x2="88859" y2="45380"/>
                          <a14:foregroundMark x1="86277" y1="40217" x2="89130" y2="45516"/>
                          <a14:foregroundMark x1="88859" y1="46332" x2="86005" y2="49049"/>
                          <a14:foregroundMark x1="88043" y1="47418" x2="89130" y2="45380"/>
                          <a14:foregroundMark x1="89266" y1="46739" x2="87364" y2="49049"/>
                          <a14:foregroundMark x1="88315" y1="47826" x2="88995" y2="44158"/>
                          <a14:foregroundMark x1="88179" y1="43071" x2="88451" y2="43614"/>
                          <a14:foregroundMark x1="88451" y1="42799" x2="89402" y2="44022"/>
                          <a14:foregroundMark x1="88179" y1="42663" x2="85598" y2="39538"/>
                          <a14:foregroundMark x1="85462" y1="39402" x2="88451" y2="42527"/>
                          <a14:foregroundMark x1="88859" y1="43071" x2="85462" y2="39946"/>
                          <a14:foregroundMark x1="85462" y1="39810" x2="88451" y2="42391"/>
                          <a14:foregroundMark x1="87364" y1="40761" x2="84647" y2="38859"/>
                          <a14:foregroundMark x1="82745" y1="35326" x2="84783" y2="39674"/>
                          <a14:foregroundMark x1="19158" y1="28804" x2="14946" y2="37092"/>
                          <a14:foregroundMark x1="18478" y1="26223" x2="13995" y2="30163"/>
                          <a14:foregroundMark x1="13995" y1="30163" x2="11957" y2="37908"/>
                          <a14:foregroundMark x1="11957" y1="37908" x2="19973" y2="44701"/>
                          <a14:foregroundMark x1="15897" y1="40217" x2="16984" y2="48098"/>
                          <a14:foregroundMark x1="15897" y1="44973" x2="16168" y2="50543"/>
                          <a14:foregroundMark x1="15489" y1="48505" x2="15625" y2="54484"/>
                          <a14:foregroundMark x1="15625" y1="54484" x2="15625" y2="54755"/>
                          <a14:foregroundMark x1="15625" y1="53261" x2="17799" y2="60190"/>
                          <a14:foregroundMark x1="17799" y1="60190" x2="18478" y2="61005"/>
                          <a14:foregroundMark x1="16984" y1="60190" x2="18207" y2="63723"/>
                          <a14:foregroundMark x1="15217" y1="54212" x2="19429" y2="64810"/>
                          <a14:foregroundMark x1="19022" y1="65217" x2="15897" y2="70516"/>
                          <a14:foregroundMark x1="15897" y1="70516" x2="22554" y2="71060"/>
                          <a14:foregroundMark x1="22554" y1="71060" x2="35054" y2="80435"/>
                          <a14:foregroundMark x1="35054" y1="80435" x2="40625" y2="82609"/>
                          <a14:foregroundMark x1="19158" y1="71739" x2="15625" y2="71875"/>
                          <a14:foregroundMark x1="15761" y1="70109" x2="16712" y2="68478"/>
                          <a14:foregroundMark x1="18071" y1="65761" x2="15897" y2="68478"/>
                          <a14:foregroundMark x1="15761" y1="67663" x2="15353" y2="69973"/>
                          <a14:foregroundMark x1="15489" y1="68071" x2="15082" y2="71739"/>
                          <a14:foregroundMark x1="15761" y1="68750" x2="14946" y2="70788"/>
                          <a14:foregroundMark x1="15761" y1="67935" x2="14810" y2="69973"/>
                          <a14:foregroundMark x1="16033" y1="67391" x2="15082" y2="69429"/>
                          <a14:foregroundMark x1="15082" y1="69973" x2="16848" y2="70245"/>
                          <a14:foregroundMark x1="82201" y1="69158" x2="80978" y2="71603"/>
                          <a14:foregroundMark x1="82201" y1="72147" x2="77989" y2="75272"/>
                          <a14:foregroundMark x1="83424" y1="66168" x2="85054" y2="62364"/>
                          <a14:foregroundMark x1="84647" y1="60598" x2="83424" y2="67663"/>
                          <a14:foregroundMark x1="83424" y1="67663" x2="86549" y2="64402"/>
                          <a14:foregroundMark x1="85054" y1="61005" x2="86549" y2="65489"/>
                          <a14:foregroundMark x1="84783" y1="59918" x2="87228" y2="63179"/>
                          <a14:foregroundMark x1="87228" y1="62500" x2="86141" y2="64674"/>
                          <a14:foregroundMark x1="85462" y1="61005" x2="87636" y2="62500"/>
                          <a14:foregroundMark x1="84375" y1="27853" x2="84783" y2="26766"/>
                          <a14:foregroundMark x1="85598" y1="26495" x2="85462" y2="29076"/>
                          <a14:foregroundMark x1="86413" y1="26087" x2="85598" y2="30027"/>
                          <a14:foregroundMark x1="86549" y1="28125" x2="83696" y2="32065"/>
                          <a14:foregroundMark x1="84783" y1="31658" x2="85326" y2="30978"/>
                          <a14:foregroundMark x1="80435" y1="26359" x2="77989" y2="23777"/>
                          <a14:foregroundMark x1="79348" y1="25000" x2="86277" y2="26087"/>
                          <a14:foregroundMark x1="27446" y1="21332" x2="28804" y2="22826"/>
                          <a14:foregroundMark x1="27310" y1="11685" x2="30571" y2="17935"/>
                          <a14:foregroundMark x1="30571" y1="17935" x2="30707" y2="18342"/>
                          <a14:foregroundMark x1="32609" y1="18886" x2="37092" y2="16712"/>
                          <a14:foregroundMark x1="30163" y1="14266" x2="31929" y2="17255"/>
                          <a14:foregroundMark x1="35870" y1="16168" x2="56658" y2="12364"/>
                          <a14:foregroundMark x1="56658" y1="12364" x2="76902" y2="22011"/>
                          <a14:foregroundMark x1="75000" y1="21196" x2="64538" y2="13723"/>
                          <a14:foregroundMark x1="61821" y1="13587" x2="74049" y2="19837"/>
                          <a14:foregroundMark x1="74049" y1="19837" x2="74049" y2="19837"/>
                          <a14:foregroundMark x1="13179" y1="29755" x2="11413" y2="36413"/>
                          <a14:foregroundMark x1="11413" y1="36413" x2="13043" y2="30571"/>
                          <a14:foregroundMark x1="13043" y1="30571" x2="16576" y2="27717"/>
                          <a14:foregroundMark x1="16440" y1="26630" x2="16304" y2="19973"/>
                          <a14:foregroundMark x1="16304" y1="19973" x2="16304" y2="23641"/>
                          <a14:foregroundMark x1="17527" y1="18478" x2="22826" y2="14946"/>
                          <a14:foregroundMark x1="22826" y1="14946" x2="26630" y2="14674"/>
                          <a14:foregroundMark x1="29484" y1="11821" x2="29891" y2="15897"/>
                          <a14:foregroundMark x1="20380" y1="15082" x2="16168" y2="19158"/>
                          <a14:foregroundMark x1="16168" y1="19158" x2="16033" y2="19565"/>
                          <a14:foregroundMark x1="19293" y1="16304" x2="26630" y2="12908"/>
                          <a14:foregroundMark x1="26630" y1="12908" x2="27853" y2="12772"/>
                          <a14:foregroundMark x1="27582" y1="11549" x2="30707" y2="13995"/>
                          <a14:foregroundMark x1="30571" y1="11957" x2="28668" y2="11549"/>
                          <a14:foregroundMark x1="28940" y1="11549" x2="30571" y2="13587"/>
                          <a14:foregroundMark x1="37772" y1="16304" x2="45245" y2="13451"/>
                          <a14:foregroundMark x1="45245" y1="13451" x2="53261" y2="12772"/>
                          <a14:foregroundMark x1="54755" y1="11549" x2="47826" y2="12092"/>
                          <a14:foregroundMark x1="47826" y1="12092" x2="36413" y2="15625"/>
                          <a14:foregroundMark x1="57201" y1="11821" x2="59375" y2="12500"/>
                          <a14:foregroundMark x1="65353" y1="14402" x2="73505" y2="19701"/>
                          <a14:foregroundMark x1="82880" y1="24864" x2="86413" y2="28261"/>
                          <a14:foregroundMark x1="83967" y1="27446" x2="85598" y2="26087"/>
                          <a14:foregroundMark x1="84375" y1="25000" x2="87092" y2="25951"/>
                          <a14:foregroundMark x1="86549" y1="25951" x2="84239" y2="28533"/>
                          <a14:foregroundMark x1="86549" y1="25000" x2="87228" y2="28940"/>
                          <a14:foregroundMark x1="87772" y1="25543" x2="87228" y2="29620"/>
                          <a14:foregroundMark x1="88315" y1="27038" x2="85462" y2="3029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67200" y="2306573"/>
              <a:ext cx="1884427" cy="1884427"/>
            </a:xfrm>
            <a:prstGeom prst="rect">
              <a:avLst/>
            </a:prstGeom>
          </p:spPr>
        </p:pic>
        <p:sp>
          <p:nvSpPr>
            <p:cNvPr id="2126" name="Rectangle: Rounded Corners 2125">
              <a:extLst>
                <a:ext uri="{FF2B5EF4-FFF2-40B4-BE49-F238E27FC236}">
                  <a16:creationId xmlns:a16="http://schemas.microsoft.com/office/drawing/2014/main" id="{157EF9FD-ACD7-E4E9-BB3C-7B96DBD39609}"/>
                </a:ext>
              </a:extLst>
            </p:cNvPr>
            <p:cNvSpPr/>
            <p:nvPr/>
          </p:nvSpPr>
          <p:spPr>
            <a:xfrm>
              <a:off x="1273459" y="3449573"/>
              <a:ext cx="1462427" cy="374777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Read now</a:t>
              </a:r>
            </a:p>
          </p:txBody>
        </p:sp>
      </p:grpSp>
      <p:sp>
        <p:nvSpPr>
          <p:cNvPr id="2127" name="Rectangle: Rounded Corners 2126">
            <a:extLst>
              <a:ext uri="{FF2B5EF4-FFF2-40B4-BE49-F238E27FC236}">
                <a16:creationId xmlns:a16="http://schemas.microsoft.com/office/drawing/2014/main" id="{BF8F3403-13EA-8561-D236-7F1421026459}"/>
              </a:ext>
            </a:extLst>
          </p:cNvPr>
          <p:cNvSpPr/>
          <p:nvPr/>
        </p:nvSpPr>
        <p:spPr>
          <a:xfrm>
            <a:off x="6208386" y="11077869"/>
            <a:ext cx="5108950" cy="1905000"/>
          </a:xfrm>
          <a:prstGeom prst="roundRect">
            <a:avLst>
              <a:gd name="adj" fmla="val 9832"/>
            </a:avLst>
          </a:prstGeom>
          <a:gradFill>
            <a:gsLst>
              <a:gs pos="0">
                <a:srgbClr val="63B8F5"/>
              </a:gs>
              <a:gs pos="100000">
                <a:srgbClr val="D9E7F1"/>
              </a:gs>
            </a:gsLst>
            <a:lin ang="0" scaled="0"/>
          </a:gradFill>
          <a:ln>
            <a:noFill/>
          </a:ln>
          <a:effectLst>
            <a:outerShdw blurRad="203200" dist="127000" dir="252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28" name="Group 2127">
            <a:extLst>
              <a:ext uri="{FF2B5EF4-FFF2-40B4-BE49-F238E27FC236}">
                <a16:creationId xmlns:a16="http://schemas.microsoft.com/office/drawing/2014/main" id="{CA7A6E2E-4535-A9F0-38DD-701651C39E25}"/>
              </a:ext>
            </a:extLst>
          </p:cNvPr>
          <p:cNvGrpSpPr/>
          <p:nvPr/>
        </p:nvGrpSpPr>
        <p:grpSpPr>
          <a:xfrm>
            <a:off x="6477000" y="11077869"/>
            <a:ext cx="4738738" cy="1884427"/>
            <a:chOff x="6477000" y="4724400"/>
            <a:chExt cx="4738738" cy="1884427"/>
          </a:xfrm>
        </p:grpSpPr>
        <p:sp>
          <p:nvSpPr>
            <p:cNvPr id="2129" name="TextBox 2128">
              <a:extLst>
                <a:ext uri="{FF2B5EF4-FFF2-40B4-BE49-F238E27FC236}">
                  <a16:creationId xmlns:a16="http://schemas.microsoft.com/office/drawing/2014/main" id="{38AC8664-DF74-C4EC-06C0-1736DFEB7372}"/>
                </a:ext>
              </a:extLst>
            </p:cNvPr>
            <p:cNvSpPr txBox="1"/>
            <p:nvPr/>
          </p:nvSpPr>
          <p:spPr>
            <a:xfrm>
              <a:off x="6477000" y="4963180"/>
              <a:ext cx="1884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CONTENT 6</a:t>
              </a:r>
              <a:endPara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30" name="TextBox 2129">
              <a:extLst>
                <a:ext uri="{FF2B5EF4-FFF2-40B4-BE49-F238E27FC236}">
                  <a16:creationId xmlns:a16="http://schemas.microsoft.com/office/drawing/2014/main" id="{766A2EE4-3E10-8C8A-56C2-002E0A282C4F}"/>
                </a:ext>
              </a:extLst>
            </p:cNvPr>
            <p:cNvSpPr txBox="1"/>
            <p:nvPr/>
          </p:nvSpPr>
          <p:spPr>
            <a:xfrm>
              <a:off x="6497320" y="4772521"/>
              <a:ext cx="7857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Author</a:t>
              </a: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31" name="Picture 2130">
              <a:extLst>
                <a:ext uri="{FF2B5EF4-FFF2-40B4-BE49-F238E27FC236}">
                  <a16:creationId xmlns:a16="http://schemas.microsoft.com/office/drawing/2014/main" id="{968D01B7-343B-5674-1D3A-0D80CC92C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7663" y1="32609" x2="23098" y2="40217"/>
                          <a14:foregroundMark x1="32745" y1="43750" x2="49864" y2="59511"/>
                          <a14:foregroundMark x1="61141" y1="12908" x2="58424" y2="57337"/>
                          <a14:foregroundMark x1="52582" y1="40761" x2="47283" y2="50951"/>
                          <a14:foregroundMark x1="46196" y1="50815" x2="40217" y2="57473"/>
                          <a14:foregroundMark x1="40217" y1="57473" x2="44158" y2="55571"/>
                          <a14:foregroundMark x1="47418" y1="40761" x2="37908" y2="63179"/>
                          <a14:foregroundMark x1="33696" y1="43478" x2="41168" y2="41848"/>
                          <a14:foregroundMark x1="43886" y1="31386" x2="34783" y2="31793"/>
                          <a14:foregroundMark x1="30978" y1="33967" x2="46739" y2="65625"/>
                          <a14:foregroundMark x1="46739" y1="65625" x2="52174" y2="56658"/>
                          <a14:foregroundMark x1="44429" y1="38315" x2="53533" y2="54620"/>
                          <a14:foregroundMark x1="53533" y1="54620" x2="59783" y2="58152"/>
                          <a14:foregroundMark x1="49592" y1="50000" x2="53668" y2="62092"/>
                          <a14:foregroundMark x1="53668" y1="62092" x2="56250" y2="60870"/>
                          <a14:foregroundMark x1="45109" y1="67799" x2="39266" y2="63995"/>
                          <a14:foregroundMark x1="36413" y1="63043" x2="42663" y2="68071"/>
                          <a14:foregroundMark x1="42663" y1="68071" x2="47826" y2="68071"/>
                          <a14:foregroundMark x1="47826" y1="67799" x2="49728" y2="74457"/>
                          <a14:foregroundMark x1="49728" y1="74457" x2="50000" y2="74864"/>
                          <a14:foregroundMark x1="47283" y1="75951" x2="52174" y2="76087"/>
                          <a14:foregroundMark x1="42391" y1="75679" x2="50951" y2="80707"/>
                          <a14:foregroundMark x1="49592" y1="79620" x2="55163" y2="81793"/>
                          <a14:foregroundMark x1="55163" y1="81793" x2="57065" y2="80571"/>
                          <a14:foregroundMark x1="57201" y1="77989" x2="62092" y2="75815"/>
                          <a14:foregroundMark x1="63723" y1="74728" x2="64674" y2="77582"/>
                          <a14:foregroundMark x1="63723" y1="76223" x2="67935" y2="77582"/>
                          <a14:foregroundMark x1="65897" y1="75543" x2="60054" y2="77989"/>
                          <a14:foregroundMark x1="60054" y1="77989" x2="59103" y2="79620"/>
                          <a14:foregroundMark x1="56793" y1="79484" x2="62772" y2="81114"/>
                          <a14:foregroundMark x1="75000" y1="70924" x2="79348" y2="67935"/>
                          <a14:foregroundMark x1="77446" y1="62364" x2="75679" y2="68342"/>
                          <a14:foregroundMark x1="74321" y1="66168" x2="75272" y2="72554"/>
                          <a14:foregroundMark x1="75272" y1="72554" x2="74185" y2="75679"/>
                          <a14:foregroundMark x1="76223" y1="75815" x2="77310" y2="75136"/>
                          <a14:foregroundMark x1="77853" y1="65353" x2="75000" y2="41033"/>
                          <a14:foregroundMark x1="75951" y1="33832" x2="75272" y2="28668"/>
                          <a14:foregroundMark x1="75272" y1="28533" x2="82609" y2="34375"/>
                          <a14:foregroundMark x1="21332" y1="18886" x2="17799" y2="26495"/>
                          <a14:foregroundMark x1="17527" y1="21603" x2="18614" y2="32745"/>
                          <a14:foregroundMark x1="17527" y1="36413" x2="16033" y2="43071"/>
                          <a14:foregroundMark x1="15489" y1="34375" x2="21196" y2="37908"/>
                          <a14:foregroundMark x1="27989" y1="23913" x2="41848" y2="30707"/>
                          <a14:foregroundMark x1="35462" y1="24728" x2="32745" y2="29755"/>
                          <a14:foregroundMark x1="32745" y1="29755" x2="38451" y2="26630"/>
                          <a14:foregroundMark x1="35054" y1="22283" x2="27310" y2="28533"/>
                          <a14:foregroundMark x1="27310" y1="28533" x2="31386" y2="25951"/>
                          <a14:foregroundMark x1="31658" y1="25679" x2="36141" y2="29484"/>
                          <a14:foregroundMark x1="36141" y1="29484" x2="44837" y2="26359"/>
                          <a14:foregroundMark x1="48777" y1="19158" x2="50679" y2="24592"/>
                          <a14:foregroundMark x1="50679" y1="24592" x2="51495" y2="24185"/>
                          <a14:foregroundMark x1="47962" y1="16984" x2="28804" y2="22283"/>
                          <a14:foregroundMark x1="22690" y1="23370" x2="39266" y2="20652"/>
                          <a14:foregroundMark x1="39266" y1="20652" x2="42935" y2="25408"/>
                          <a14:foregroundMark x1="42935" y1="25408" x2="49728" y2="23098"/>
                          <a14:foregroundMark x1="51223" y1="20245" x2="63315" y2="28125"/>
                          <a14:foregroundMark x1="63315" y1="28125" x2="68207" y2="27038"/>
                          <a14:foregroundMark x1="67527" y1="24864" x2="70380" y2="37908"/>
                          <a14:foregroundMark x1="69158" y1="34239" x2="62636" y2="40082"/>
                          <a14:foregroundMark x1="62636" y1="40082" x2="63179" y2="42391"/>
                          <a14:foregroundMark x1="66440" y1="40082" x2="60054" y2="48913"/>
                          <a14:foregroundMark x1="60054" y1="48913" x2="63587" y2="45652"/>
                          <a14:foregroundMark x1="68478" y1="42799" x2="61413" y2="46603"/>
                          <a14:foregroundMark x1="61413" y1="46603" x2="59647" y2="46332"/>
                          <a14:foregroundMark x1="60734" y1="45788" x2="60870" y2="39810"/>
                          <a14:foregroundMark x1="58696" y1="30435" x2="65082" y2="25408"/>
                          <a14:foregroundMark x1="63723" y1="22554" x2="64946" y2="23370"/>
                          <a14:foregroundMark x1="57065" y1="30163" x2="58967" y2="51223"/>
                          <a14:foregroundMark x1="58967" y1="55435" x2="61549" y2="69022"/>
                          <a14:foregroundMark x1="61549" y1="69022" x2="62908" y2="72147"/>
                          <a14:foregroundMark x1="62092" y1="73098" x2="58696" y2="79620"/>
                          <a14:foregroundMark x1="58696" y1="79620" x2="53261" y2="81522"/>
                          <a14:foregroundMark x1="52853" y1="81793" x2="57201" y2="82473"/>
                          <a14:foregroundMark x1="57337" y1="82337" x2="60870" y2="83016"/>
                          <a14:foregroundMark x1="60598" y1="83016" x2="60734" y2="81522"/>
                          <a14:foregroundMark x1="59918" y1="81658" x2="51495" y2="82745"/>
                          <a14:foregroundMark x1="49864" y1="81793" x2="43342" y2="81522"/>
                          <a14:foregroundMark x1="43478" y1="84783" x2="39266" y2="82880"/>
                          <a14:foregroundMark x1="43750" y1="85598" x2="43750" y2="87636"/>
                          <a14:foregroundMark x1="42799" y1="86005" x2="46196" y2="88587"/>
                          <a14:foregroundMark x1="47283" y1="88587" x2="53261" y2="87772"/>
                          <a14:foregroundMark x1="53261" y1="87772" x2="54620" y2="87908"/>
                          <a14:foregroundMark x1="55299" y1="88179" x2="61277" y2="87500"/>
                          <a14:foregroundMark x1="61277" y1="87500" x2="61821" y2="84783"/>
                          <a14:foregroundMark x1="61957" y1="85054" x2="59103" y2="87908"/>
                          <a14:foregroundMark x1="56793" y1="88451" x2="62364" y2="87228"/>
                          <a14:foregroundMark x1="62364" y1="87228" x2="62228" y2="85734"/>
                          <a14:foregroundMark x1="61413" y1="84918" x2="63859" y2="83152"/>
                          <a14:foregroundMark x1="63859" y1="83152" x2="66576" y2="82201"/>
                          <a14:foregroundMark x1="66168" y1="82065" x2="74185" y2="74592"/>
                          <a14:foregroundMark x1="80571" y1="71332" x2="80163" y2="73777"/>
                          <a14:foregroundMark x1="81386" y1="72554" x2="77446" y2="74185"/>
                          <a14:foregroundMark x1="75815" y1="75543" x2="66304" y2="81929"/>
                          <a14:foregroundMark x1="82337" y1="37228" x2="83560" y2="52310"/>
                          <a14:foregroundMark x1="83560" y1="40353" x2="86141" y2="43071"/>
                          <a14:foregroundMark x1="83832" y1="39810" x2="86821" y2="46467"/>
                          <a14:foregroundMark x1="86821" y1="46467" x2="85598" y2="47690"/>
                          <a14:foregroundMark x1="84103" y1="49728" x2="84511" y2="55842"/>
                          <a14:foregroundMark x1="84511" y1="55842" x2="82745" y2="62364"/>
                          <a14:foregroundMark x1="82745" y1="61821" x2="82609" y2="67663"/>
                          <a14:foregroundMark x1="83560" y1="66576" x2="82473" y2="68886"/>
                          <a14:foregroundMark x1="82880" y1="67935" x2="82065" y2="70109"/>
                          <a14:foregroundMark x1="82065" y1="70109" x2="80027" y2="72011"/>
                          <a14:foregroundMark x1="77310" y1="73913" x2="79891" y2="73777"/>
                          <a14:foregroundMark x1="80707" y1="72826" x2="77582" y2="75272"/>
                          <a14:foregroundMark x1="76766" y1="74864" x2="80571" y2="73234"/>
                          <a14:foregroundMark x1="81386" y1="70924" x2="81658" y2="71060"/>
                          <a14:foregroundMark x1="85190" y1="52717" x2="84239" y2="48505"/>
                          <a14:foregroundMark x1="84375" y1="48505" x2="85190" y2="52989"/>
                          <a14:foregroundMark x1="86957" y1="49592" x2="87500" y2="47147"/>
                          <a14:foregroundMark x1="85054" y1="40489" x2="88859" y2="44837"/>
                          <a14:foregroundMark x1="88859" y1="44837" x2="88859" y2="45380"/>
                          <a14:foregroundMark x1="86277" y1="40217" x2="89130" y2="45516"/>
                          <a14:foregroundMark x1="88859" y1="46332" x2="86005" y2="49049"/>
                          <a14:foregroundMark x1="88043" y1="47418" x2="89130" y2="45380"/>
                          <a14:foregroundMark x1="89266" y1="46739" x2="87364" y2="49049"/>
                          <a14:foregroundMark x1="88315" y1="47826" x2="88995" y2="44158"/>
                          <a14:foregroundMark x1="88179" y1="43071" x2="88451" y2="43614"/>
                          <a14:foregroundMark x1="88451" y1="42799" x2="89402" y2="44022"/>
                          <a14:foregroundMark x1="88179" y1="42663" x2="85598" y2="39538"/>
                          <a14:foregroundMark x1="85462" y1="39402" x2="88451" y2="42527"/>
                          <a14:foregroundMark x1="88859" y1="43071" x2="85462" y2="39946"/>
                          <a14:foregroundMark x1="85462" y1="39810" x2="88451" y2="42391"/>
                          <a14:foregroundMark x1="87364" y1="40761" x2="84647" y2="38859"/>
                          <a14:foregroundMark x1="82745" y1="35326" x2="84783" y2="39674"/>
                          <a14:foregroundMark x1="19158" y1="28804" x2="14946" y2="37092"/>
                          <a14:foregroundMark x1="18478" y1="26223" x2="13995" y2="30163"/>
                          <a14:foregroundMark x1="13995" y1="30163" x2="11957" y2="37908"/>
                          <a14:foregroundMark x1="11957" y1="37908" x2="19973" y2="44701"/>
                          <a14:foregroundMark x1="15897" y1="40217" x2="16984" y2="48098"/>
                          <a14:foregroundMark x1="15897" y1="44973" x2="16168" y2="50543"/>
                          <a14:foregroundMark x1="15489" y1="48505" x2="15625" y2="54484"/>
                          <a14:foregroundMark x1="15625" y1="54484" x2="15625" y2="54755"/>
                          <a14:foregroundMark x1="15625" y1="53261" x2="17799" y2="60190"/>
                          <a14:foregroundMark x1="17799" y1="60190" x2="18478" y2="61005"/>
                          <a14:foregroundMark x1="16984" y1="60190" x2="18207" y2="63723"/>
                          <a14:foregroundMark x1="15217" y1="54212" x2="19429" y2="64810"/>
                          <a14:foregroundMark x1="19022" y1="65217" x2="15897" y2="70516"/>
                          <a14:foregroundMark x1="15897" y1="70516" x2="22554" y2="71060"/>
                          <a14:foregroundMark x1="22554" y1="71060" x2="35054" y2="80435"/>
                          <a14:foregroundMark x1="35054" y1="80435" x2="40625" y2="82609"/>
                          <a14:foregroundMark x1="19158" y1="71739" x2="15625" y2="71875"/>
                          <a14:foregroundMark x1="15761" y1="70109" x2="16712" y2="68478"/>
                          <a14:foregroundMark x1="18071" y1="65761" x2="15897" y2="68478"/>
                          <a14:foregroundMark x1="15761" y1="67663" x2="15353" y2="69973"/>
                          <a14:foregroundMark x1="15489" y1="68071" x2="15082" y2="71739"/>
                          <a14:foregroundMark x1="15761" y1="68750" x2="14946" y2="70788"/>
                          <a14:foregroundMark x1="15761" y1="67935" x2="14810" y2="69973"/>
                          <a14:foregroundMark x1="16033" y1="67391" x2="15082" y2="69429"/>
                          <a14:foregroundMark x1="15082" y1="69973" x2="16848" y2="70245"/>
                          <a14:foregroundMark x1="82201" y1="69158" x2="80978" y2="71603"/>
                          <a14:foregroundMark x1="82201" y1="72147" x2="77989" y2="75272"/>
                          <a14:foregroundMark x1="83424" y1="66168" x2="85054" y2="62364"/>
                          <a14:foregroundMark x1="84647" y1="60598" x2="83424" y2="67663"/>
                          <a14:foregroundMark x1="83424" y1="67663" x2="86549" y2="64402"/>
                          <a14:foregroundMark x1="85054" y1="61005" x2="86549" y2="65489"/>
                          <a14:foregroundMark x1="84783" y1="59918" x2="87228" y2="63179"/>
                          <a14:foregroundMark x1="87228" y1="62500" x2="86141" y2="64674"/>
                          <a14:foregroundMark x1="85462" y1="61005" x2="87636" y2="62500"/>
                          <a14:foregroundMark x1="84375" y1="27853" x2="84783" y2="26766"/>
                          <a14:foregroundMark x1="85598" y1="26495" x2="85462" y2="29076"/>
                          <a14:foregroundMark x1="86413" y1="26087" x2="85598" y2="30027"/>
                          <a14:foregroundMark x1="86549" y1="28125" x2="83696" y2="32065"/>
                          <a14:foregroundMark x1="84783" y1="31658" x2="85326" y2="30978"/>
                          <a14:foregroundMark x1="80435" y1="26359" x2="77989" y2="23777"/>
                          <a14:foregroundMark x1="79348" y1="25000" x2="86277" y2="26087"/>
                          <a14:foregroundMark x1="27446" y1="21332" x2="28804" y2="22826"/>
                          <a14:foregroundMark x1="27310" y1="11685" x2="30571" y2="17935"/>
                          <a14:foregroundMark x1="30571" y1="17935" x2="30707" y2="18342"/>
                          <a14:foregroundMark x1="32609" y1="18886" x2="37092" y2="16712"/>
                          <a14:foregroundMark x1="30163" y1="14266" x2="31929" y2="17255"/>
                          <a14:foregroundMark x1="35870" y1="16168" x2="56658" y2="12364"/>
                          <a14:foregroundMark x1="56658" y1="12364" x2="76902" y2="22011"/>
                          <a14:foregroundMark x1="75000" y1="21196" x2="64538" y2="13723"/>
                          <a14:foregroundMark x1="61821" y1="13587" x2="74049" y2="19837"/>
                          <a14:foregroundMark x1="74049" y1="19837" x2="74049" y2="19837"/>
                          <a14:foregroundMark x1="13179" y1="29755" x2="11413" y2="36413"/>
                          <a14:foregroundMark x1="11413" y1="36413" x2="13043" y2="30571"/>
                          <a14:foregroundMark x1="13043" y1="30571" x2="16576" y2="27717"/>
                          <a14:foregroundMark x1="16440" y1="26630" x2="16304" y2="19973"/>
                          <a14:foregroundMark x1="16304" y1="19973" x2="16304" y2="23641"/>
                          <a14:foregroundMark x1="17527" y1="18478" x2="22826" y2="14946"/>
                          <a14:foregroundMark x1="22826" y1="14946" x2="26630" y2="14674"/>
                          <a14:foregroundMark x1="29484" y1="11821" x2="29891" y2="15897"/>
                          <a14:foregroundMark x1="20380" y1="15082" x2="16168" y2="19158"/>
                          <a14:foregroundMark x1="16168" y1="19158" x2="16033" y2="19565"/>
                          <a14:foregroundMark x1="19293" y1="16304" x2="26630" y2="12908"/>
                          <a14:foregroundMark x1="26630" y1="12908" x2="27853" y2="12772"/>
                          <a14:foregroundMark x1="27582" y1="11549" x2="30707" y2="13995"/>
                          <a14:foregroundMark x1="30571" y1="11957" x2="28668" y2="11549"/>
                          <a14:foregroundMark x1="28940" y1="11549" x2="30571" y2="13587"/>
                          <a14:foregroundMark x1="37772" y1="16304" x2="45245" y2="13451"/>
                          <a14:foregroundMark x1="45245" y1="13451" x2="53261" y2="12772"/>
                          <a14:foregroundMark x1="54755" y1="11549" x2="47826" y2="12092"/>
                          <a14:foregroundMark x1="47826" y1="12092" x2="36413" y2="15625"/>
                          <a14:foregroundMark x1="57201" y1="11821" x2="59375" y2="12500"/>
                          <a14:foregroundMark x1="65353" y1="14402" x2="73505" y2="19701"/>
                          <a14:foregroundMark x1="82880" y1="24864" x2="86413" y2="28261"/>
                          <a14:foregroundMark x1="83967" y1="27446" x2="85598" y2="26087"/>
                          <a14:foregroundMark x1="84375" y1="25000" x2="87092" y2="25951"/>
                          <a14:foregroundMark x1="86549" y1="25951" x2="84239" y2="28533"/>
                          <a14:foregroundMark x1="86549" y1="25000" x2="87228" y2="28940"/>
                          <a14:foregroundMark x1="87772" y1="25543" x2="87228" y2="29620"/>
                          <a14:foregroundMark x1="88315" y1="27038" x2="85462" y2="3029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331311" y="4724400"/>
              <a:ext cx="1884427" cy="1884427"/>
            </a:xfrm>
            <a:prstGeom prst="rect">
              <a:avLst/>
            </a:prstGeom>
          </p:spPr>
        </p:pic>
        <p:sp>
          <p:nvSpPr>
            <p:cNvPr id="2132" name="Rectangle: Rounded Corners 2131">
              <a:extLst>
                <a:ext uri="{FF2B5EF4-FFF2-40B4-BE49-F238E27FC236}">
                  <a16:creationId xmlns:a16="http://schemas.microsoft.com/office/drawing/2014/main" id="{D2687F3B-E93C-8F5E-6879-66644FED2A76}"/>
                </a:ext>
              </a:extLst>
            </p:cNvPr>
            <p:cNvSpPr/>
            <p:nvPr/>
          </p:nvSpPr>
          <p:spPr>
            <a:xfrm>
              <a:off x="6614773" y="5994991"/>
              <a:ext cx="1462427" cy="374777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Read now</a:t>
              </a:r>
            </a:p>
          </p:txBody>
        </p:sp>
      </p:grpSp>
      <p:grpSp>
        <p:nvGrpSpPr>
          <p:cNvPr id="2133" name="Group 2132">
            <a:extLst>
              <a:ext uri="{FF2B5EF4-FFF2-40B4-BE49-F238E27FC236}">
                <a16:creationId xmlns:a16="http://schemas.microsoft.com/office/drawing/2014/main" id="{9D27410A-FAE2-A620-943C-3C7A87759045}"/>
              </a:ext>
            </a:extLst>
          </p:cNvPr>
          <p:cNvGrpSpPr/>
          <p:nvPr/>
        </p:nvGrpSpPr>
        <p:grpSpPr>
          <a:xfrm>
            <a:off x="6553200" y="8334669"/>
            <a:ext cx="2188576" cy="2617560"/>
            <a:chOff x="6041024" y="2001773"/>
            <a:chExt cx="2188576" cy="2617560"/>
          </a:xfrm>
        </p:grpSpPr>
        <p:sp>
          <p:nvSpPr>
            <p:cNvPr id="2134" name="Rectangle: Rounded Corners 2133">
              <a:extLst>
                <a:ext uri="{FF2B5EF4-FFF2-40B4-BE49-F238E27FC236}">
                  <a16:creationId xmlns:a16="http://schemas.microsoft.com/office/drawing/2014/main" id="{CF70A4DC-5725-08B3-9674-C8DC60FF8AA7}"/>
                </a:ext>
              </a:extLst>
            </p:cNvPr>
            <p:cNvSpPr/>
            <p:nvPr/>
          </p:nvSpPr>
          <p:spPr>
            <a:xfrm rot="16200000">
              <a:off x="5826532" y="2216265"/>
              <a:ext cx="2617560" cy="2188576"/>
            </a:xfrm>
            <a:prstGeom prst="roundRect">
              <a:avLst>
                <a:gd name="adj" fmla="val 9832"/>
              </a:avLst>
            </a:prstGeom>
            <a:gradFill>
              <a:gsLst>
                <a:gs pos="0">
                  <a:srgbClr val="D9DBDC"/>
                </a:gs>
                <a:gs pos="100000">
                  <a:srgbClr val="15232F"/>
                </a:gs>
              </a:gsLst>
              <a:lin ang="0" scaled="0"/>
            </a:gradFill>
            <a:ln>
              <a:noFill/>
            </a:ln>
            <a:effectLst>
              <a:outerShdw blurRad="203200" dist="127000" dir="252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35" name="TextBox 2134">
              <a:extLst>
                <a:ext uri="{FF2B5EF4-FFF2-40B4-BE49-F238E27FC236}">
                  <a16:creationId xmlns:a16="http://schemas.microsoft.com/office/drawing/2014/main" id="{AA21CD70-F288-A682-82B9-BD0F72EA340A}"/>
                </a:ext>
              </a:extLst>
            </p:cNvPr>
            <p:cNvSpPr txBox="1"/>
            <p:nvPr/>
          </p:nvSpPr>
          <p:spPr>
            <a:xfrm>
              <a:off x="6130375" y="2296180"/>
              <a:ext cx="1884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CONTENT 2</a:t>
              </a:r>
              <a:endPara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36" name="TextBox 2135">
              <a:extLst>
                <a:ext uri="{FF2B5EF4-FFF2-40B4-BE49-F238E27FC236}">
                  <a16:creationId xmlns:a16="http://schemas.microsoft.com/office/drawing/2014/main" id="{3616A62A-D4CD-4C07-2762-19D19460BD0A}"/>
                </a:ext>
              </a:extLst>
            </p:cNvPr>
            <p:cNvSpPr txBox="1"/>
            <p:nvPr/>
          </p:nvSpPr>
          <p:spPr>
            <a:xfrm>
              <a:off x="6154460" y="2105521"/>
              <a:ext cx="785793" cy="38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Author</a:t>
              </a: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37" name="Picture 2136">
              <a:extLst>
                <a:ext uri="{FF2B5EF4-FFF2-40B4-BE49-F238E27FC236}">
                  <a16:creationId xmlns:a16="http://schemas.microsoft.com/office/drawing/2014/main" id="{6F48A9B9-9E9C-78F6-7149-57C2C5CF2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7609" b="91033" l="6658" r="92120">
                          <a14:foregroundMark x1="30978" y1="33967" x2="20380" y2="56250"/>
                          <a14:foregroundMark x1="26359" y1="30707" x2="31250" y2="48913"/>
                          <a14:foregroundMark x1="31250" y1="48913" x2="34239" y2="41712"/>
                          <a14:foregroundMark x1="30435" y1="35326" x2="47011" y2="72283"/>
                          <a14:foregroundMark x1="47011" y1="72283" x2="52853" y2="62772"/>
                          <a14:foregroundMark x1="49592" y1="55571" x2="55842" y2="73370"/>
                          <a14:foregroundMark x1="55842" y1="73370" x2="62364" y2="69973"/>
                          <a14:foregroundMark x1="59511" y1="62636" x2="47554" y2="77310"/>
                          <a14:foregroundMark x1="47554" y1="77310" x2="48370" y2="74592"/>
                          <a14:foregroundMark x1="31250" y1="68750" x2="14674" y2="74457"/>
                          <a14:foregroundMark x1="14674" y1="74457" x2="25951" y2="74864"/>
                          <a14:foregroundMark x1="36413" y1="77582" x2="48505" y2="85326"/>
                          <a14:foregroundMark x1="48505" y1="85326" x2="52989" y2="85598"/>
                          <a14:foregroundMark x1="41712" y1="80435" x2="41712" y2="89674"/>
                          <a14:foregroundMark x1="34783" y1="83152" x2="39946" y2="86957"/>
                          <a14:foregroundMark x1="30299" y1="86005" x2="28533" y2="87772"/>
                          <a14:foregroundMark x1="23777" y1="83832" x2="30027" y2="88723"/>
                          <a14:foregroundMark x1="26359" y1="84511" x2="34239" y2="87636"/>
                          <a14:foregroundMark x1="34375" y1="88859" x2="40217" y2="89674"/>
                          <a14:foregroundMark x1="45788" y1="88995" x2="44022" y2="89538"/>
                          <a14:foregroundMark x1="40082" y1="90082" x2="42663" y2="90217"/>
                          <a14:foregroundMark x1="57473" y1="74592" x2="71875" y2="72554"/>
                          <a14:foregroundMark x1="78261" y1="68478" x2="82880" y2="76223"/>
                          <a14:foregroundMark x1="79484" y1="72147" x2="64538" y2="84375"/>
                          <a14:foregroundMark x1="70788" y1="75951" x2="78804" y2="77717"/>
                          <a14:foregroundMark x1="78804" y1="77717" x2="82609" y2="75272"/>
                          <a14:foregroundMark x1="76359" y1="72418" x2="73913" y2="73234"/>
                          <a14:foregroundMark x1="72418" y1="77989" x2="68342" y2="83832"/>
                          <a14:foregroundMark x1="68342" y1="83832" x2="72962" y2="83696"/>
                          <a14:foregroundMark x1="78125" y1="80299" x2="68342" y2="86957"/>
                          <a14:foregroundMark x1="75815" y1="83152" x2="78397" y2="83560"/>
                          <a14:foregroundMark x1="81658" y1="80299" x2="83288" y2="79891"/>
                          <a14:foregroundMark x1="82065" y1="80435" x2="76359" y2="86005"/>
                          <a14:foregroundMark x1="76359" y1="86005" x2="76359" y2="86005"/>
                          <a14:foregroundMark x1="73370" y1="86685" x2="63859" y2="91033"/>
                          <a14:foregroundMark x1="13995" y1="65897" x2="11821" y2="58696"/>
                          <a14:foregroundMark x1="14946" y1="49049" x2="13995" y2="31658"/>
                          <a14:foregroundMark x1="16984" y1="24864" x2="18207" y2="47147"/>
                          <a14:foregroundMark x1="14674" y1="27853" x2="13859" y2="47011"/>
                          <a14:foregroundMark x1="15082" y1="28261" x2="12772" y2="38315"/>
                          <a14:foregroundMark x1="12772" y1="38315" x2="13451" y2="47690"/>
                          <a14:foregroundMark x1="12500" y1="30027" x2="10734" y2="42527"/>
                          <a14:foregroundMark x1="10734" y1="42527" x2="12500" y2="43342"/>
                          <a14:foregroundMark x1="11685" y1="30842" x2="12772" y2="41033"/>
                          <a14:foregroundMark x1="12772" y1="41033" x2="15897" y2="46467"/>
                          <a14:foregroundMark x1="14402" y1="44837" x2="11413" y2="70245"/>
                          <a14:foregroundMark x1="13451" y1="67527" x2="12636" y2="80027"/>
                          <a14:foregroundMark x1="14130" y1="64266" x2="9375" y2="52038"/>
                          <a14:foregroundMark x1="9375" y1="52038" x2="13995" y2="60054"/>
                          <a14:foregroundMark x1="13995" y1="60054" x2="13995" y2="60054"/>
                          <a14:foregroundMark x1="15761" y1="37908" x2="14810" y2="46739"/>
                          <a14:foregroundMark x1="10462" y1="34918" x2="11821" y2="41440"/>
                          <a14:foregroundMark x1="8832" y1="33016" x2="9918" y2="41848"/>
                          <a14:foregroundMark x1="10734" y1="36821" x2="7880" y2="39402"/>
                          <a14:foregroundMark x1="6929" y1="35734" x2="8560" y2="41712"/>
                          <a14:foregroundMark x1="8560" y1="41712" x2="8560" y2="41712"/>
                          <a14:foregroundMark x1="15897" y1="25000" x2="14946" y2="23505"/>
                          <a14:foregroundMark x1="14946" y1="26087" x2="23505" y2="34783"/>
                          <a14:foregroundMark x1="25408" y1="44701" x2="30707" y2="60190"/>
                          <a14:foregroundMark x1="30027" y1="60054" x2="23913" y2="50136"/>
                          <a14:foregroundMark x1="23913" y1="50136" x2="25679" y2="63587"/>
                          <a14:foregroundMark x1="25679" y1="63587" x2="26359" y2="64130"/>
                          <a14:foregroundMark x1="25951" y1="58696" x2="19701" y2="60598"/>
                          <a14:foregroundMark x1="17799" y1="62092" x2="15897" y2="61413"/>
                          <a14:foregroundMark x1="13315" y1="62772" x2="19973" y2="63723"/>
                          <a14:foregroundMark x1="57337" y1="55435" x2="68207" y2="60054"/>
                          <a14:foregroundMark x1="70109" y1="46875" x2="79212" y2="53261"/>
                          <a14:foregroundMark x1="79212" y1="53261" x2="83560" y2="53668"/>
                          <a14:foregroundMark x1="79076" y1="49049" x2="79484" y2="55571"/>
                          <a14:foregroundMark x1="79484" y1="55571" x2="77582" y2="58560"/>
                          <a14:foregroundMark x1="61821" y1="46603" x2="71467" y2="54620"/>
                          <a14:foregroundMark x1="69565" y1="47690" x2="62364" y2="46875"/>
                          <a14:foregroundMark x1="62364" y1="46875" x2="58288" y2="50000"/>
                          <a14:foregroundMark x1="60870" y1="48370" x2="68342" y2="34783"/>
                          <a14:foregroundMark x1="70516" y1="37500" x2="75408" y2="42527"/>
                          <a14:foregroundMark x1="75408" y1="42527" x2="75408" y2="41984"/>
                          <a14:foregroundMark x1="27174" y1="19565" x2="35870" y2="13859"/>
                          <a14:foregroundMark x1="35870" y1="13859" x2="43750" y2="11685"/>
                          <a14:foregroundMark x1="43750" y1="11685" x2="60734" y2="14946"/>
                          <a14:foregroundMark x1="60734" y1="14946" x2="73098" y2="25000"/>
                          <a14:foregroundMark x1="73098" y1="25000" x2="75679" y2="28533"/>
                          <a14:foregroundMark x1="78397" y1="20109" x2="81929" y2="33288"/>
                          <a14:foregroundMark x1="81929" y1="33288" x2="81793" y2="41304"/>
                          <a14:foregroundMark x1="78397" y1="36685" x2="85598" y2="53804"/>
                          <a14:foregroundMark x1="85054" y1="46060" x2="89538" y2="55707"/>
                          <a14:foregroundMark x1="89538" y1="55707" x2="89946" y2="59239"/>
                          <a14:foregroundMark x1="76359" y1="18207" x2="80707" y2="14538"/>
                          <a14:foregroundMark x1="78397" y1="11957" x2="78397" y2="11957"/>
                          <a14:foregroundMark x1="80027" y1="14130" x2="80027" y2="14130"/>
                          <a14:foregroundMark x1="81250" y1="11957" x2="81250" y2="11957"/>
                          <a14:foregroundMark x1="79755" y1="9647" x2="79755" y2="9647"/>
                          <a14:foregroundMark x1="79484" y1="7609" x2="79484" y2="7609"/>
                          <a14:foregroundMark x1="86005" y1="22011" x2="86005" y2="22011"/>
                          <a14:foregroundMark x1="89130" y1="18071" x2="89130" y2="18071"/>
                          <a14:foregroundMark x1="88451" y1="40353" x2="88451" y2="40353"/>
                          <a14:foregroundMark x1="90353" y1="41033" x2="87228" y2="39538"/>
                          <a14:foregroundMark x1="89130" y1="40217" x2="86549" y2="42663"/>
                          <a14:foregroundMark x1="89946" y1="41168" x2="90625" y2="41168"/>
                          <a14:foregroundMark x1="90625" y1="41168" x2="90625" y2="41168"/>
                          <a14:foregroundMark x1="72962" y1="59239" x2="73913" y2="67120"/>
                          <a14:foregroundMark x1="55978" y1="67120" x2="25815" y2="49728"/>
                          <a14:foregroundMark x1="22826" y1="14266" x2="22826" y2="30978"/>
                          <a14:foregroundMark x1="34647" y1="11549" x2="28940" y2="19158"/>
                          <a14:foregroundMark x1="21875" y1="12908" x2="22826" y2="13859"/>
                          <a14:foregroundMark x1="24864" y1="12636" x2="27038" y2="14402"/>
                          <a14:foregroundMark x1="26902" y1="12092" x2="27853" y2="14810"/>
                          <a14:foregroundMark x1="27038" y1="11821" x2="20788" y2="12500"/>
                          <a14:foregroundMark x1="20788" y1="12500" x2="18342" y2="25000"/>
                          <a14:foregroundMark x1="13995" y1="24049" x2="14266" y2="21739"/>
                          <a14:foregroundMark x1="35462" y1="9918" x2="44022" y2="8152"/>
                          <a14:foregroundMark x1="44022" y1="8152" x2="52446" y2="9783"/>
                          <a14:foregroundMark x1="52446" y1="9783" x2="67935" y2="18342"/>
                          <a14:foregroundMark x1="63315" y1="11685" x2="66168" y2="14266"/>
                          <a14:foregroundMark x1="88315" y1="26223" x2="87772" y2="24728"/>
                          <a14:foregroundMark x1="9375" y1="60734" x2="8696" y2="62228"/>
                          <a14:foregroundMark x1="9647" y1="59918" x2="10734" y2="63859"/>
                          <a14:foregroundMark x1="10870" y1="63315" x2="12908" y2="67120"/>
                          <a14:foregroundMark x1="11141" y1="62364" x2="13315" y2="68207"/>
                          <a14:foregroundMark x1="12636" y1="70652" x2="12772" y2="74049"/>
                          <a14:foregroundMark x1="91848" y1="80571" x2="89946" y2="80571"/>
                          <a14:foregroundMark x1="88179" y1="79212" x2="85326" y2="82473"/>
                          <a14:foregroundMark x1="89946" y1="70245" x2="89946" y2="75136"/>
                          <a14:foregroundMark x1="89946" y1="76630" x2="91033" y2="80707"/>
                          <a14:foregroundMark x1="91848" y1="79348" x2="91033" y2="78397"/>
                          <a14:foregroundMark x1="92120" y1="78940" x2="92120" y2="78940"/>
                          <a14:foregroundMark x1="92120" y1="78397" x2="91033" y2="79620"/>
                          <a14:foregroundMark x1="79891" y1="13723" x2="79891" y2="13723"/>
                          <a14:foregroundMark x1="80027" y1="13315" x2="80027" y2="133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21372" y="2667000"/>
              <a:ext cx="1647309" cy="1647309"/>
            </a:xfrm>
            <a:prstGeom prst="rect">
              <a:avLst/>
            </a:prstGeom>
          </p:spPr>
        </p:pic>
        <p:sp>
          <p:nvSpPr>
            <p:cNvPr id="2138" name="Rectangle: Rounded Corners 2137">
              <a:extLst>
                <a:ext uri="{FF2B5EF4-FFF2-40B4-BE49-F238E27FC236}">
                  <a16:creationId xmlns:a16="http://schemas.microsoft.com/office/drawing/2014/main" id="{98A0DC4F-8ED2-7BA6-CC01-947B8FF5728C}"/>
                </a:ext>
              </a:extLst>
            </p:cNvPr>
            <p:cNvSpPr/>
            <p:nvPr/>
          </p:nvSpPr>
          <p:spPr>
            <a:xfrm>
              <a:off x="6209039" y="4002787"/>
              <a:ext cx="1462427" cy="428745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Read now</a:t>
              </a:r>
            </a:p>
          </p:txBody>
        </p:sp>
      </p:grpSp>
      <p:grpSp>
        <p:nvGrpSpPr>
          <p:cNvPr id="2139" name="Group 2138">
            <a:extLst>
              <a:ext uri="{FF2B5EF4-FFF2-40B4-BE49-F238E27FC236}">
                <a16:creationId xmlns:a16="http://schemas.microsoft.com/office/drawing/2014/main" id="{2632D09A-575D-40CF-F6F2-393C48D874A1}"/>
              </a:ext>
            </a:extLst>
          </p:cNvPr>
          <p:cNvGrpSpPr/>
          <p:nvPr/>
        </p:nvGrpSpPr>
        <p:grpSpPr>
          <a:xfrm>
            <a:off x="9108273" y="8355241"/>
            <a:ext cx="2188576" cy="2617559"/>
            <a:chOff x="8443697" y="2001772"/>
            <a:chExt cx="2188576" cy="2617559"/>
          </a:xfrm>
        </p:grpSpPr>
        <p:sp>
          <p:nvSpPr>
            <p:cNvPr id="2140" name="Rectangle: Rounded Corners 2139">
              <a:extLst>
                <a:ext uri="{FF2B5EF4-FFF2-40B4-BE49-F238E27FC236}">
                  <a16:creationId xmlns:a16="http://schemas.microsoft.com/office/drawing/2014/main" id="{6EECAB3D-BD5B-BA2A-417B-712397C65046}"/>
                </a:ext>
              </a:extLst>
            </p:cNvPr>
            <p:cNvSpPr/>
            <p:nvPr/>
          </p:nvSpPr>
          <p:spPr>
            <a:xfrm rot="16200000">
              <a:off x="8229205" y="2216264"/>
              <a:ext cx="2617559" cy="2188576"/>
            </a:xfrm>
            <a:prstGeom prst="roundRect">
              <a:avLst>
                <a:gd name="adj" fmla="val 9832"/>
              </a:avLst>
            </a:prstGeom>
            <a:gradFill>
              <a:gsLst>
                <a:gs pos="0">
                  <a:srgbClr val="E4D2C6"/>
                </a:gs>
                <a:gs pos="100000">
                  <a:srgbClr val="C39F81"/>
                </a:gs>
              </a:gsLst>
              <a:lin ang="0" scaled="0"/>
            </a:gradFill>
            <a:ln>
              <a:noFill/>
            </a:ln>
            <a:effectLst>
              <a:outerShdw blurRad="203200" dist="127000" dir="252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1" name="TextBox 2140">
              <a:extLst>
                <a:ext uri="{FF2B5EF4-FFF2-40B4-BE49-F238E27FC236}">
                  <a16:creationId xmlns:a16="http://schemas.microsoft.com/office/drawing/2014/main" id="{6805A9F0-578D-27A0-4EE4-9A35CD79F3C0}"/>
                </a:ext>
              </a:extLst>
            </p:cNvPr>
            <p:cNvSpPr txBox="1"/>
            <p:nvPr/>
          </p:nvSpPr>
          <p:spPr>
            <a:xfrm>
              <a:off x="8533048" y="2296179"/>
              <a:ext cx="1884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CONTENT 3</a:t>
              </a:r>
              <a:endPara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2" name="TextBox 2141">
              <a:extLst>
                <a:ext uri="{FF2B5EF4-FFF2-40B4-BE49-F238E27FC236}">
                  <a16:creationId xmlns:a16="http://schemas.microsoft.com/office/drawing/2014/main" id="{9E48FB22-4524-D26F-1351-2470410ACEFB}"/>
                </a:ext>
              </a:extLst>
            </p:cNvPr>
            <p:cNvSpPr txBox="1"/>
            <p:nvPr/>
          </p:nvSpPr>
          <p:spPr>
            <a:xfrm>
              <a:off x="8557133" y="2105520"/>
              <a:ext cx="785793" cy="38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Author</a:t>
              </a: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43" name="Picture 2142">
              <a:extLst>
                <a:ext uri="{FF2B5EF4-FFF2-40B4-BE49-F238E27FC236}">
                  <a16:creationId xmlns:a16="http://schemas.microsoft.com/office/drawing/2014/main" id="{7C137F9D-9B4F-6326-0605-7F83B1FB4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212" b="96332" l="4620" r="96332">
                          <a14:foregroundMark x1="28804" y1="8152" x2="27310" y2="13587"/>
                          <a14:foregroundMark x1="27989" y1="11277" x2="38723" y2="25951"/>
                          <a14:foregroundMark x1="38723" y1="25951" x2="40625" y2="26359"/>
                          <a14:foregroundMark x1="38043" y1="22826" x2="43478" y2="28668"/>
                          <a14:foregroundMark x1="43478" y1="28668" x2="52989" y2="32609"/>
                          <a14:foregroundMark x1="54620" y1="30707" x2="51359" y2="45788"/>
                          <a14:foregroundMark x1="53668" y1="32201" x2="55978" y2="18342"/>
                          <a14:foregroundMark x1="50815" y1="13451" x2="77174" y2="22962"/>
                          <a14:foregroundMark x1="69022" y1="24457" x2="56929" y2="28397"/>
                          <a14:foregroundMark x1="56250" y1="15217" x2="46739" y2="15489"/>
                          <a14:foregroundMark x1="46739" y1="15489" x2="38451" y2="22826"/>
                          <a14:foregroundMark x1="43071" y1="21332" x2="44158" y2="19022"/>
                          <a14:foregroundMark x1="51359" y1="18342" x2="32745" y2="11821"/>
                          <a14:foregroundMark x1="48234" y1="11685" x2="41304" y2="11277"/>
                          <a14:foregroundMark x1="32745" y1="11141" x2="62092" y2="12500"/>
                          <a14:foregroundMark x1="73777" y1="16712" x2="69837" y2="18478"/>
                          <a14:foregroundMark x1="62908" y1="21603" x2="64266" y2="28940"/>
                          <a14:foregroundMark x1="64266" y1="28940" x2="64538" y2="28533"/>
                          <a14:foregroundMark x1="62636" y1="22962" x2="68614" y2="24185"/>
                          <a14:foregroundMark x1="55571" y1="17663" x2="63995" y2="20652"/>
                          <a14:foregroundMark x1="43478" y1="16440" x2="62500" y2="19158"/>
                          <a14:foregroundMark x1="61141" y1="18750" x2="67799" y2="24321"/>
                          <a14:foregroundMark x1="67799" y1="24321" x2="71332" y2="24185"/>
                          <a14:foregroundMark x1="44973" y1="16168" x2="63451" y2="21060"/>
                          <a14:foregroundMark x1="53940" y1="18207" x2="50679" y2="16304"/>
                          <a14:foregroundMark x1="51223" y1="16576" x2="57609" y2="20652"/>
                          <a14:foregroundMark x1="57609" y1="20652" x2="58424" y2="19565"/>
                          <a14:foregroundMark x1="55163" y1="15217" x2="62772" y2="16712"/>
                          <a14:foregroundMark x1="60462" y1="15761" x2="60598" y2="18207"/>
                          <a14:foregroundMark x1="57880" y1="16712" x2="58696" y2="18886"/>
                          <a14:foregroundMark x1="57745" y1="18207" x2="59103" y2="26630"/>
                          <a14:foregroundMark x1="59103" y1="26630" x2="55571" y2="36685"/>
                          <a14:foregroundMark x1="49321" y1="56250" x2="52989" y2="57201"/>
                          <a14:foregroundMark x1="54348" y1="53533" x2="52446" y2="61413"/>
                          <a14:foregroundMark x1="38587" y1="61277" x2="50408" y2="62636"/>
                          <a14:foregroundMark x1="50543" y1="62636" x2="50136" y2="70788"/>
                          <a14:foregroundMark x1="50136" y1="70788" x2="51766" y2="69022"/>
                          <a14:foregroundMark x1="45788" y1="63723" x2="57473" y2="69293"/>
                          <a14:foregroundMark x1="57473" y1="69293" x2="62908" y2="64946"/>
                          <a14:foregroundMark x1="60326" y1="63723" x2="64266" y2="65489"/>
                          <a14:foregroundMark x1="63451" y1="63043" x2="64266" y2="72011"/>
                          <a14:foregroundMark x1="64266" y1="72011" x2="67663" y2="66304"/>
                          <a14:foregroundMark x1="66168" y1="63995" x2="68342" y2="71196"/>
                          <a14:foregroundMark x1="68342" y1="71196" x2="68207" y2="70245"/>
                          <a14:foregroundMark x1="59783" y1="63995" x2="64946" y2="72418"/>
                          <a14:foregroundMark x1="64946" y1="72418" x2="68342" y2="70652"/>
                          <a14:foregroundMark x1="64538" y1="71196" x2="54348" y2="78804"/>
                          <a14:foregroundMark x1="54348" y1="78804" x2="50679" y2="76223"/>
                          <a14:foregroundMark x1="44701" y1="66304" x2="42527" y2="68750"/>
                          <a14:foregroundMark x1="41168" y1="63315" x2="44973" y2="75408"/>
                          <a14:foregroundMark x1="43750" y1="72962" x2="40082" y2="75951"/>
                          <a14:foregroundMark x1="27310" y1="79212" x2="26630" y2="81386"/>
                          <a14:foregroundMark x1="22690" y1="80163" x2="24864" y2="82609"/>
                          <a14:foregroundMark x1="20245" y1="79212" x2="24457" y2="85462"/>
                          <a14:foregroundMark x1="19837" y1="82065" x2="33560" y2="91576"/>
                          <a14:foregroundMark x1="33560" y1="91576" x2="40625" y2="93207"/>
                          <a14:foregroundMark x1="46060" y1="91984" x2="50679" y2="91984"/>
                          <a14:foregroundMark x1="50679" y1="91984" x2="67935" y2="88995"/>
                          <a14:foregroundMark x1="69973" y1="88043" x2="74864" y2="83152"/>
                          <a14:foregroundMark x1="76087" y1="81386" x2="78261" y2="69022"/>
                          <a14:foregroundMark x1="78804" y1="62772" x2="89130" y2="56522"/>
                          <a14:foregroundMark x1="86957" y1="53533" x2="45924" y2="73641"/>
                          <a14:foregroundMark x1="50408" y1="67935" x2="59103" y2="60870"/>
                          <a14:foregroundMark x1="62500" y1="59239" x2="63995" y2="66168"/>
                          <a14:foregroundMark x1="57065" y1="67120" x2="60462" y2="60598"/>
                          <a14:foregroundMark x1="61685" y1="61957" x2="63723" y2="66984"/>
                          <a14:foregroundMark x1="76495" y1="16033" x2="90897" y2="36141"/>
                          <a14:foregroundMark x1="88859" y1="42391" x2="88043" y2="36549"/>
                          <a14:foregroundMark x1="88179" y1="36685" x2="95443" y2="46656"/>
                          <a14:foregroundMark x1="95140" y1="46669" x2="92120" y2="43750"/>
                          <a14:foregroundMark x1="13043" y1="28804" x2="9783" y2="38315"/>
                          <a14:foregroundMark x1="10462" y1="34918" x2="8424" y2="41576"/>
                          <a14:foregroundMark x1="8967" y1="41984" x2="6386" y2="55707"/>
                          <a14:foregroundMark x1="6386" y1="55707" x2="6386" y2="55707"/>
                          <a14:foregroundMark x1="6386" y1="55571" x2="7880" y2="59239"/>
                          <a14:foregroundMark x1="8288" y1="60598" x2="12092" y2="69158"/>
                          <a14:foregroundMark x1="19293" y1="27310" x2="20516" y2="26359"/>
                          <a14:foregroundMark x1="16440" y1="35190" x2="14266" y2="34783"/>
                          <a14:foregroundMark x1="12364" y1="33696" x2="9511" y2="37228"/>
                          <a14:foregroundMark x1="9239" y1="35598" x2="11141" y2="37092"/>
                          <a14:foregroundMark x1="11141" y1="36957" x2="13315" y2="37500"/>
                          <a14:foregroundMark x1="10054" y1="35054" x2="15353" y2="38451"/>
                          <a14:foregroundMark x1="14266" y1="37092" x2="12228" y2="36549"/>
                          <a14:foregroundMark x1="86005" y1="83967" x2="88179" y2="84239"/>
                          <a14:foregroundMark x1="48098" y1="75543" x2="50815" y2="78668"/>
                          <a14:foregroundMark x1="38451" y1="72554" x2="35734" y2="76223"/>
                          <a14:foregroundMark x1="9647" y1="87500" x2="11005" y2="87772"/>
                          <a14:foregroundMark x1="12908" y1="88315" x2="13451" y2="88315"/>
                          <a14:foregroundMark x1="19293" y1="92391" x2="21060" y2="91984"/>
                          <a14:foregroundMark x1="5027" y1="68342" x2="5978" y2="66576"/>
                          <a14:foregroundMark x1="81733" y1="84828" x2="80271" y2="86844"/>
                          <a14:foregroundMark x1="55820" y1="5271" x2="63430" y2="8574"/>
                          <a14:foregroundMark x1="72928" y1="11069" x2="73370" y2="11277"/>
                          <a14:foregroundMark x1="22011" y1="8424" x2="19565" y2="11957"/>
                          <a14:foregroundMark x1="18886" y1="14946" x2="17799" y2="19429"/>
                          <a14:foregroundMark x1="18118" y1="16823" x2="9239" y2="29620"/>
                          <a14:foregroundMark x1="18478" y1="16304" x2="18571" y2="16170"/>
                          <a14:foregroundMark x1="12561" y1="12627" x2="14402" y2="15082"/>
                          <a14:foregroundMark x1="12072" y1="11865" x2="11141" y2="14402"/>
                          <a14:foregroundMark x1="12908" y1="8832" x2="12908" y2="8832"/>
                          <a14:foregroundMark x1="10462" y1="12772" x2="15217" y2="14538"/>
                          <a14:foregroundMark x1="11957" y1="21196" x2="12908" y2="21196"/>
                          <a14:foregroundMark x1="87543" y1="17342" x2="87364" y2="17120"/>
                          <a14:foregroundMark x1="94109" y1="60557" x2="94909" y2="55666"/>
                          <a14:foregroundMark x1="95444" y1="46656" x2="92862" y2="31593"/>
                          <a14:foregroundMark x1="94973" y1="44022" x2="96322" y2="46616"/>
                          <a14:foregroundMark x1="93886" y1="53533" x2="93342" y2="58560"/>
                          <a14:foregroundMark x1="85190" y1="72826" x2="79212" y2="79076"/>
                          <a14:foregroundMark x1="73913" y1="91440" x2="71451" y2="92214"/>
                          <a14:foregroundMark x1="24728" y1="91440" x2="27174" y2="92527"/>
                          <a14:foregroundMark x1="31488" y1="93455" x2="32473" y2="93614"/>
                          <a14:foregroundMark x1="30682" y1="94293" x2="31522" y2="94293"/>
                          <a14:foregroundMark x1="41525" y1="95783" x2="43342" y2="95245"/>
                          <a14:foregroundMark x1="12772" y1="8967" x2="12772" y2="8967"/>
                          <a14:foregroundMark x1="12364" y1="7880" x2="12364" y2="7880"/>
                          <a14:backgroundMark x1="27717" y1="93614" x2="30027" y2="94973"/>
                          <a14:backgroundMark x1="33696" y1="96603" x2="37500" y2="98098"/>
                          <a14:backgroundMark x1="40625" y1="96875" x2="37500" y2="95652"/>
                          <a14:backgroundMark x1="38859" y1="96603" x2="40761" y2="96875"/>
                          <a14:backgroundMark x1="72283" y1="92935" x2="72147" y2="93478"/>
                          <a14:backgroundMark x1="72147" y1="93342" x2="69429" y2="93207"/>
                          <a14:backgroundMark x1="77853" y1="91033" x2="77853" y2="91033"/>
                          <a14:backgroundMark x1="78804" y1="87364" x2="78804" y2="87364"/>
                          <a14:backgroundMark x1="77717" y1="89674" x2="77717" y2="89674"/>
                          <a14:backgroundMark x1="78397" y1="89946" x2="79755" y2="91848"/>
                          <a14:backgroundMark x1="78533" y1="89130" x2="78533" y2="91033"/>
                          <a14:backgroundMark x1="79076" y1="87228" x2="80163" y2="90489"/>
                          <a14:backgroundMark x1="81929" y1="84375" x2="83288" y2="83152"/>
                          <a14:backgroundMark x1="84783" y1="81658" x2="85326" y2="80842"/>
                          <a14:backgroundMark x1="85326" y1="80571" x2="83016" y2="81793"/>
                          <a14:backgroundMark x1="90625" y1="72554" x2="86685" y2="78533"/>
                          <a14:backgroundMark x1="85734" y1="79891" x2="87228" y2="78261"/>
                          <a14:backgroundMark x1="86685" y1="78804" x2="84647" y2="80978"/>
                          <a14:backgroundMark x1="92799" y1="65625" x2="93478" y2="65489"/>
                          <a14:backgroundMark x1="94565" y1="64266" x2="93614" y2="63451"/>
                          <a14:backgroundMark x1="97011" y1="49728" x2="97283" y2="50815"/>
                          <a14:backgroundMark x1="96603" y1="46603" x2="97011" y2="55571"/>
                          <a14:backgroundMark x1="87908" y1="20924" x2="90761" y2="23913"/>
                          <a14:backgroundMark x1="91848" y1="27310" x2="94158" y2="30842"/>
                          <a14:backgroundMark x1="94973" y1="33424" x2="93614" y2="31386"/>
                          <a14:backgroundMark x1="89402" y1="22554" x2="93207" y2="27310"/>
                          <a14:backgroundMark x1="88587" y1="19429" x2="89402" y2="17255"/>
                          <a14:backgroundMark x1="88179" y1="19973" x2="88723" y2="19022"/>
                          <a14:backgroundMark x1="88723" y1="19293" x2="88995" y2="19293"/>
                          <a14:backgroundMark x1="87908" y1="19701" x2="89946" y2="18342"/>
                          <a14:backgroundMark x1="88179" y1="18207" x2="88043" y2="19701"/>
                          <a14:backgroundMark x1="88995" y1="17527" x2="88587" y2="18071"/>
                          <a14:backgroundMark x1="88587" y1="16984" x2="89266" y2="18886"/>
                          <a14:backgroundMark x1="88723" y1="18342" x2="88723" y2="18342"/>
                          <a14:backgroundMark x1="64946" y1="6793" x2="70788" y2="9239"/>
                          <a14:backgroundMark x1="70652" y1="9103" x2="73370" y2="10598"/>
                          <a14:backgroundMark x1="37772" y1="5571" x2="34918" y2="6929"/>
                          <a14:backgroundMark x1="10870" y1="11141" x2="12364" y2="9511"/>
                          <a14:backgroundMark x1="12772" y1="10190" x2="11005" y2="10190"/>
                          <a14:backgroundMark x1="18342" y1="16848" x2="18614" y2="15353"/>
                          <a14:backgroundMark x1="33288" y1="8424" x2="34511" y2="6250"/>
                          <a14:backgroundMark x1="33696" y1="7065" x2="33967" y2="8152"/>
                          <a14:backgroundMark x1="41440" y1="5435" x2="42935" y2="5027"/>
                          <a14:backgroundMark x1="43750" y1="4620" x2="50951" y2="4891"/>
                          <a14:backgroundMark x1="51359" y1="4891" x2="55978" y2="5027"/>
                          <a14:backgroundMark x1="49049" y1="4891" x2="51359" y2="5299"/>
                          <a14:backgroundMark x1="39266" y1="4076" x2="41984" y2="4620"/>
                          <a14:backgroundMark x1="63451" y1="6929" x2="64266" y2="5842"/>
                          <a14:backgroundMark x1="64402" y1="5435" x2="65353" y2="6250"/>
                          <a14:backgroundMark x1="36957" y1="6250" x2="40082" y2="4620"/>
                          <a14:backgroundMark x1="42120" y1="4755" x2="43614" y2="4348"/>
                          <a14:backgroundMark x1="43342" y1="4620" x2="43478" y2="4755"/>
                          <a14:backgroundMark x1="91576" y1="70109" x2="93478" y2="66033"/>
                          <a14:backgroundMark x1="92391" y1="66984" x2="91440" y2="72554"/>
                          <a14:backgroundMark x1="92799" y1="69158" x2="95516" y2="63315"/>
                          <a14:backgroundMark x1="94158" y1="63179" x2="90761" y2="69429"/>
                          <a14:backgroundMark x1="95516" y1="61549" x2="93207" y2="64266"/>
                          <a14:backgroundMark x1="92527" y1="68071" x2="92935" y2="73777"/>
                          <a14:backgroundMark x1="91440" y1="72690" x2="91440" y2="7296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91129" y="2712242"/>
              <a:ext cx="1700671" cy="1700671"/>
            </a:xfrm>
            <a:prstGeom prst="rect">
              <a:avLst/>
            </a:prstGeom>
          </p:spPr>
        </p:pic>
        <p:sp>
          <p:nvSpPr>
            <p:cNvPr id="2144" name="Rectangle: Rounded Corners 2143">
              <a:extLst>
                <a:ext uri="{FF2B5EF4-FFF2-40B4-BE49-F238E27FC236}">
                  <a16:creationId xmlns:a16="http://schemas.microsoft.com/office/drawing/2014/main" id="{ECFAC5EE-CD50-3D67-EA20-56913C84ACAA}"/>
                </a:ext>
              </a:extLst>
            </p:cNvPr>
            <p:cNvSpPr/>
            <p:nvPr/>
          </p:nvSpPr>
          <p:spPr>
            <a:xfrm>
              <a:off x="8611712" y="4002786"/>
              <a:ext cx="1462427" cy="428745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Read now</a:t>
              </a:r>
            </a:p>
          </p:txBody>
        </p:sp>
      </p:grpSp>
      <p:grpSp>
        <p:nvGrpSpPr>
          <p:cNvPr id="2145" name="Group 2144">
            <a:extLst>
              <a:ext uri="{FF2B5EF4-FFF2-40B4-BE49-F238E27FC236}">
                <a16:creationId xmlns:a16="http://schemas.microsoft.com/office/drawing/2014/main" id="{34FD4198-1B05-9733-9FC0-8671B185198C}"/>
              </a:ext>
            </a:extLst>
          </p:cNvPr>
          <p:cNvGrpSpPr/>
          <p:nvPr/>
        </p:nvGrpSpPr>
        <p:grpSpPr>
          <a:xfrm>
            <a:off x="1011824" y="10544469"/>
            <a:ext cx="2188576" cy="2485731"/>
            <a:chOff x="1011824" y="4191000"/>
            <a:chExt cx="2188576" cy="2485731"/>
          </a:xfrm>
        </p:grpSpPr>
        <p:sp>
          <p:nvSpPr>
            <p:cNvPr id="2146" name="Rectangle: Rounded Corners 2145">
              <a:extLst>
                <a:ext uri="{FF2B5EF4-FFF2-40B4-BE49-F238E27FC236}">
                  <a16:creationId xmlns:a16="http://schemas.microsoft.com/office/drawing/2014/main" id="{EE5EAF9C-47BF-6052-339D-EDCE83D3730D}"/>
                </a:ext>
              </a:extLst>
            </p:cNvPr>
            <p:cNvSpPr/>
            <p:nvPr/>
          </p:nvSpPr>
          <p:spPr>
            <a:xfrm rot="16200000">
              <a:off x="863246" y="4339578"/>
              <a:ext cx="2485731" cy="2188576"/>
            </a:xfrm>
            <a:prstGeom prst="roundRect">
              <a:avLst>
                <a:gd name="adj" fmla="val 9832"/>
              </a:avLst>
            </a:prstGeom>
            <a:gradFill>
              <a:gsLst>
                <a:gs pos="0">
                  <a:srgbClr val="C1D6E5"/>
                </a:gs>
                <a:gs pos="100000">
                  <a:srgbClr val="3CA3C1"/>
                </a:gs>
              </a:gsLst>
              <a:lin ang="0" scaled="0"/>
            </a:gradFill>
            <a:ln>
              <a:noFill/>
            </a:ln>
            <a:effectLst>
              <a:outerShdw blurRad="203200" dist="127000" dir="252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7" name="TextBox 2146">
              <a:extLst>
                <a:ext uri="{FF2B5EF4-FFF2-40B4-BE49-F238E27FC236}">
                  <a16:creationId xmlns:a16="http://schemas.microsoft.com/office/drawing/2014/main" id="{150838D2-FAAD-D34D-FD7B-DBAE8BA600AC}"/>
                </a:ext>
              </a:extLst>
            </p:cNvPr>
            <p:cNvSpPr txBox="1"/>
            <p:nvPr/>
          </p:nvSpPr>
          <p:spPr>
            <a:xfrm>
              <a:off x="1101175" y="4429779"/>
              <a:ext cx="1884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CONTENT 2</a:t>
              </a:r>
              <a:endPara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48" name="Picture 2147">
              <a:extLst>
                <a:ext uri="{FF2B5EF4-FFF2-40B4-BE49-F238E27FC236}">
                  <a16:creationId xmlns:a16="http://schemas.microsoft.com/office/drawing/2014/main" id="{B5722447-670B-05E0-EC47-5AEDF16DA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658" b="93207" l="8560" r="93071">
                          <a14:foregroundMark x1="22826" y1="40761" x2="25543" y2="59783"/>
                          <a14:foregroundMark x1="29076" y1="42391" x2="50272" y2="81114"/>
                          <a14:foregroundMark x1="41848" y1="52174" x2="41576" y2="62772"/>
                          <a14:foregroundMark x1="35598" y1="61005" x2="28397" y2="69293"/>
                          <a14:foregroundMark x1="21739" y1="60190" x2="19837" y2="72554"/>
                          <a14:foregroundMark x1="12500" y1="60598" x2="13587" y2="64130"/>
                          <a14:foregroundMark x1="11141" y1="61141" x2="11957" y2="63859"/>
                          <a14:foregroundMark x1="9647" y1="61685" x2="13043" y2="65489"/>
                          <a14:foregroundMark x1="11141" y1="62908" x2="17120" y2="61821"/>
                          <a14:foregroundMark x1="17391" y1="55571" x2="25543" y2="68207"/>
                          <a14:foregroundMark x1="25543" y1="68207" x2="26766" y2="68207"/>
                          <a14:foregroundMark x1="17120" y1="43614" x2="23098" y2="53940"/>
                          <a14:foregroundMark x1="23098" y1="53940" x2="29212" y2="56793"/>
                          <a14:foregroundMark x1="27174" y1="48505" x2="33424" y2="58832"/>
                          <a14:foregroundMark x1="33424" y1="58832" x2="38315" y2="62092"/>
                          <a14:foregroundMark x1="37908" y1="61141" x2="34918" y2="76087"/>
                          <a14:foregroundMark x1="34918" y1="76087" x2="31250" y2="75951"/>
                          <a14:foregroundMark x1="27989" y1="73777" x2="26087" y2="80299"/>
                          <a14:foregroundMark x1="23505" y1="78261" x2="30571" y2="79484"/>
                          <a14:foregroundMark x1="36005" y1="77582" x2="39946" y2="78668"/>
                          <a14:foregroundMark x1="19293" y1="72554" x2="22962" y2="78261"/>
                          <a14:foregroundMark x1="22962" y1="78261" x2="27989" y2="80435"/>
                          <a14:foregroundMark x1="34375" y1="71603" x2="63587" y2="83424"/>
                          <a14:foregroundMark x1="64674" y1="78940" x2="69565" y2="87636"/>
                          <a14:foregroundMark x1="65217" y1="76902" x2="67120" y2="81386"/>
                          <a14:foregroundMark x1="66576" y1="75815" x2="64402" y2="74457"/>
                          <a14:foregroundMark x1="60870" y1="71467" x2="64130" y2="77174"/>
                          <a14:foregroundMark x1="64130" y1="77174" x2="65897" y2="76223"/>
                          <a14:foregroundMark x1="63995" y1="72554" x2="60054" y2="58152"/>
                          <a14:foregroundMark x1="58152" y1="44293" x2="63587" y2="31929"/>
                          <a14:foregroundMark x1="63723" y1="31929" x2="70380" y2="33424"/>
                          <a14:foregroundMark x1="70380" y1="33424" x2="69837" y2="65353"/>
                          <a14:foregroundMark x1="69837" y1="65353" x2="31250" y2="40897"/>
                          <a14:foregroundMark x1="31250" y1="40897" x2="50543" y2="55435"/>
                          <a14:foregroundMark x1="50543" y1="55435" x2="50679" y2="63043"/>
                          <a14:foregroundMark x1="63043" y1="42391" x2="75815" y2="51766"/>
                          <a14:foregroundMark x1="74728" y1="53533" x2="65082" y2="62908"/>
                          <a14:foregroundMark x1="65082" y1="62908" x2="55571" y2="48234"/>
                          <a14:foregroundMark x1="55571" y1="48234" x2="47826" y2="56386"/>
                          <a14:foregroundMark x1="47826" y1="56386" x2="41440" y2="49049"/>
                          <a14:foregroundMark x1="41440" y1="49049" x2="53804" y2="38859"/>
                          <a14:foregroundMark x1="53804" y1="38859" x2="58967" y2="55842"/>
                          <a14:foregroundMark x1="58967" y1="55842" x2="54620" y2="67391"/>
                          <a14:foregroundMark x1="54620" y1="67391" x2="36549" y2="66712"/>
                          <a14:foregroundMark x1="36549" y1="66712" x2="27717" y2="71332"/>
                          <a14:foregroundMark x1="27717" y1="71332" x2="40082" y2="75272"/>
                          <a14:foregroundMark x1="61821" y1="19973" x2="69973" y2="22418"/>
                          <a14:foregroundMark x1="69973" y1="22418" x2="82201" y2="32201"/>
                          <a14:foregroundMark x1="82201" y1="32201" x2="87228" y2="48913"/>
                          <a14:foregroundMark x1="87228" y1="48913" x2="86962" y2="64256"/>
                          <a14:foregroundMark x1="81198" y1="72995" x2="75543" y2="71332"/>
                          <a14:foregroundMark x1="67391" y1="34103" x2="77989" y2="74185"/>
                          <a14:foregroundMark x1="79076" y1="75543" x2="72147" y2="84918"/>
                          <a14:foregroundMark x1="74864" y1="75136" x2="74592" y2="82880"/>
                          <a14:foregroundMark x1="60190" y1="73234" x2="61957" y2="79891"/>
                          <a14:foregroundMark x1="61821" y1="76223" x2="62772" y2="77310"/>
                          <a14:foregroundMark x1="59647" y1="42527" x2="43614" y2="41712"/>
                          <a14:foregroundMark x1="40897" y1="40082" x2="33288" y2="44429"/>
                          <a14:foregroundMark x1="33288" y1="44429" x2="26223" y2="43207"/>
                          <a14:foregroundMark x1="24049" y1="42255" x2="34511" y2="45788"/>
                          <a14:foregroundMark x1="29755" y1="40897" x2="35190" y2="47554"/>
                          <a14:foregroundMark x1="34647" y1="46875" x2="41576" y2="53397"/>
                          <a14:foregroundMark x1="38587" y1="48641" x2="39946" y2="50000"/>
                          <a14:foregroundMark x1="37908" y1="50136" x2="49321" y2="52582"/>
                          <a14:foregroundMark x1="49321" y1="52582" x2="65082" y2="46739"/>
                          <a14:foregroundMark x1="62364" y1="44565" x2="63723" y2="48234"/>
                          <a14:foregroundMark x1="63451" y1="49592" x2="69837" y2="60462"/>
                          <a14:foregroundMark x1="69837" y1="60462" x2="68478" y2="59375"/>
                          <a14:foregroundMark x1="63587" y1="52717" x2="64538" y2="55842"/>
                          <a14:foregroundMark x1="58967" y1="51495" x2="60326" y2="54484"/>
                          <a14:foregroundMark x1="60598" y1="55027" x2="58967" y2="47962"/>
                          <a14:foregroundMark x1="42527" y1="19565" x2="49864" y2="21603"/>
                          <a14:foregroundMark x1="52174" y1="20380" x2="52310" y2="15761"/>
                          <a14:foregroundMark x1="52717" y1="14266" x2="59647" y2="19429"/>
                          <a14:foregroundMark x1="63451" y1="21060" x2="71603" y2="20245"/>
                          <a14:foregroundMark x1="68614" y1="16848" x2="80027" y2="27853"/>
                          <a14:foregroundMark x1="73641" y1="23098" x2="63723" y2="17255"/>
                          <a14:foregroundMark x1="65016" y1="13557" x2="57065" y2="9239"/>
                          <a14:foregroundMark x1="66989" y1="14629" x2="66740" y2="14494"/>
                          <a14:foregroundMark x1="57065" y1="9239" x2="40082" y2="9647"/>
                          <a14:foregroundMark x1="40082" y1="9647" x2="34375" y2="12636"/>
                          <a14:foregroundMark x1="34375" y1="12636" x2="12565" y2="49584"/>
                          <a14:foregroundMark x1="22656" y1="24317" x2="27174" y2="25272"/>
                          <a14:foregroundMark x1="23930" y1="22958" x2="24457" y2="23913"/>
                          <a14:foregroundMark x1="25433" y1="20074" x2="25815" y2="20380"/>
                          <a14:foregroundMark x1="26960" y1="14065" x2="27989" y2="13859"/>
                          <a14:foregroundMark x1="30435" y1="16848" x2="33832" y2="14810"/>
                          <a14:foregroundMark x1="31929" y1="14946" x2="33288" y2="16712"/>
                          <a14:foregroundMark x1="32880" y1="16984" x2="28668" y2="26902"/>
                          <a14:foregroundMark x1="28668" y1="26902" x2="29620" y2="24457"/>
                          <a14:foregroundMark x1="30163" y1="21875" x2="28261" y2="33016"/>
                          <a14:foregroundMark x1="28261" y1="33016" x2="28940" y2="33560"/>
                          <a14:foregroundMark x1="27174" y1="29620" x2="27853" y2="30435"/>
                          <a14:foregroundMark x1="26223" y1="30299" x2="29212" y2="37092"/>
                          <a14:foregroundMark x1="29212" y1="37092" x2="29484" y2="37092"/>
                          <a14:foregroundMark x1="27446" y1="35734" x2="29348" y2="38315"/>
                          <a14:foregroundMark x1="27853" y1="36277" x2="33424" y2="41712"/>
                          <a14:foregroundMark x1="33424" y1="41712" x2="35326" y2="42120"/>
                          <a14:foregroundMark x1="37772" y1="43342" x2="55299" y2="54755"/>
                          <a14:foregroundMark x1="55299" y1="54755" x2="54484" y2="51359"/>
                          <a14:foregroundMark x1="52038" y1="49185" x2="52989" y2="49049"/>
                          <a14:foregroundMark x1="48913" y1="47690" x2="52174" y2="48641"/>
                          <a14:foregroundMark x1="45652" y1="45652" x2="52310" y2="48777"/>
                          <a14:foregroundMark x1="52310" y1="48777" x2="53533" y2="46196"/>
                          <a14:foregroundMark x1="52582" y1="45788" x2="54484" y2="51630"/>
                          <a14:foregroundMark x1="54484" y1="51630" x2="55163" y2="51766"/>
                          <a14:foregroundMark x1="69837" y1="84375" x2="72418" y2="86413"/>
                          <a14:foregroundMark x1="73098" y1="87228" x2="67799" y2="92391"/>
                          <a14:foregroundMark x1="67799" y1="92391" x2="66168" y2="91712"/>
                          <a14:foregroundMark x1="64946" y1="91712" x2="64810" y2="93342"/>
                          <a14:foregroundMark x1="64674" y1="93342" x2="69293" y2="93071"/>
                          <a14:foregroundMark x1="66848" y1="85054" x2="69022" y2="87092"/>
                          <a14:foregroundMark x1="63315" y1="83967" x2="69022" y2="84103"/>
                          <a14:foregroundMark x1="64266" y1="72962" x2="66304" y2="66576"/>
                          <a14:foregroundMark x1="67935" y1="64946" x2="74592" y2="72690"/>
                          <a14:foregroundMark x1="74592" y1="72690" x2="75815" y2="75815"/>
                          <a14:foregroundMark x1="75272" y1="76902" x2="78397" y2="80299"/>
                          <a14:foregroundMark x1="75543" y1="77174" x2="78940" y2="80027"/>
                          <a14:foregroundMark x1="65217" y1="65897" x2="42255" y2="68207"/>
                          <a14:foregroundMark x1="42255" y1="68207" x2="30299" y2="65625"/>
                          <a14:foregroundMark x1="11883" y1="69235" x2="11957" y2="69429"/>
                          <a14:foregroundMark x1="9511" y1="63043" x2="11388" y2="67943"/>
                          <a14:foregroundMark x1="11957" y1="69429" x2="13995" y2="71467"/>
                          <a14:foregroundMark x1="13587" y1="71875" x2="15625" y2="74185"/>
                          <a14:foregroundMark x1="13043" y1="70788" x2="14266" y2="73234"/>
                          <a14:foregroundMark x1="10127" y1="66398" x2="9783" y2="64674"/>
                          <a14:foregroundMark x1="10190" y1="66712" x2="10140" y2="66463"/>
                          <a14:foregroundMark x1="9647" y1="63995" x2="9559" y2="57772"/>
                          <a14:foregroundMark x1="11549" y1="42799" x2="11288" y2="45331"/>
                          <a14:foregroundMark x1="8619" y1="57663" x2="8560" y2="58016"/>
                          <a14:foregroundMark x1="9556" y1="57772" x2="9239" y2="60190"/>
                          <a14:foregroundMark x1="19701" y1="31522" x2="16132" y2="31619"/>
                          <a14:foregroundMark x1="16565" y1="30814" x2="14810" y2="37908"/>
                          <a14:foregroundMark x1="14810" y1="37908" x2="16168" y2="36957"/>
                          <a14:foregroundMark x1="41984" y1="12500" x2="48098" y2="9511"/>
                          <a14:foregroundMark x1="48098" y1="9511" x2="54348" y2="9783"/>
                          <a14:foregroundMark x1="45109" y1="7337" x2="52310" y2="7473"/>
                          <a14:foregroundMark x1="47147" y1="7609" x2="56114" y2="10870"/>
                          <a14:foregroundMark x1="47283" y1="9647" x2="30163" y2="18207"/>
                          <a14:foregroundMark x1="30163" y1="18207" x2="32065" y2="17935"/>
                          <a14:foregroundMark x1="34103" y1="15082" x2="25815" y2="21196"/>
                          <a14:foregroundMark x1="25815" y1="21196" x2="28533" y2="24185"/>
                          <a14:foregroundMark x1="31114" y1="17663" x2="29076" y2="20109"/>
                          <a14:foregroundMark x1="33016" y1="17391" x2="27582" y2="23098"/>
                          <a14:foregroundMark x1="27582" y1="23098" x2="29212" y2="21332"/>
                          <a14:foregroundMark x1="70667" y1="17600" x2="74053" y2="19453"/>
                          <a14:foregroundMark x1="88931" y1="44757" x2="88859" y2="45380"/>
                          <a14:foregroundMark x1="88859" y1="45380" x2="88926" y2="45669"/>
                          <a14:foregroundMark x1="81001" y1="76220" x2="77717" y2="80027"/>
                          <a14:foregroundMark x1="76223" y1="34239" x2="83560" y2="42120"/>
                          <a14:foregroundMark x1="83967" y1="40897" x2="88338" y2="47924"/>
                          <a14:foregroundMark x1="87450" y1="42041" x2="89071" y2="45676"/>
                          <a14:foregroundMark x1="87364" y1="41848" x2="87223" y2="41532"/>
                          <a14:foregroundMark x1="88075" y1="41484" x2="89632" y2="45702"/>
                          <a14:foregroundMark x1="88587" y1="45653" x2="88587" y2="44108"/>
                          <a14:foregroundMark x1="74884" y1="17298" x2="75683" y2="17786"/>
                          <a14:foregroundMark x1="66598" y1="12354" x2="63451" y2="10734"/>
                          <a14:foregroundMark x1="62772" y1="10734" x2="66304" y2="12092"/>
                          <a14:foregroundMark x1="60870" y1="9375" x2="59239" y2="8288"/>
                          <a14:foregroundMark x1="57609" y1="7337" x2="51766" y2="7201"/>
                          <a14:foregroundMark x1="58832" y1="9511" x2="58832" y2="9511"/>
                          <a14:foregroundMark x1="44837" y1="6658" x2="37500" y2="9647"/>
                          <a14:foregroundMark x1="45245" y1="9103" x2="39538" y2="10734"/>
                          <a14:foregroundMark x1="49185" y1="9511" x2="37364" y2="16304"/>
                          <a14:foregroundMark x1="32473" y1="25543" x2="37092" y2="27582"/>
                          <a14:foregroundMark x1="39266" y1="34647" x2="24728" y2="68886"/>
                          <a14:foregroundMark x1="14118" y1="67449" x2="15761" y2="70109"/>
                          <a14:foregroundMark x1="12908" y1="65489" x2="13986" y2="67235"/>
                          <a14:foregroundMark x1="18750" y1="71875" x2="23913" y2="77853"/>
                          <a14:foregroundMark x1="30571" y1="17391" x2="28125" y2="20924"/>
                          <a14:foregroundMark x1="29212" y1="15761" x2="29076" y2="18071"/>
                          <a14:foregroundMark x1="31658" y1="15625" x2="29891" y2="19565"/>
                          <a14:foregroundMark x1="28261" y1="13859" x2="32201" y2="14130"/>
                          <a14:foregroundMark x1="33560" y1="13315" x2="30978" y2="13859"/>
                          <a14:backgroundMark x1="87908" y1="31658" x2="93614" y2="41304"/>
                          <a14:backgroundMark x1="84511" y1="26766" x2="87364" y2="29891"/>
                          <a14:backgroundMark x1="79348" y1="19429" x2="85734" y2="27717"/>
                          <a14:backgroundMark x1="75272" y1="18207" x2="85734" y2="24592"/>
                          <a14:backgroundMark x1="71332" y1="14946" x2="74457" y2="17663"/>
                          <a14:backgroundMark x1="68207" y1="13451" x2="72147" y2="16168"/>
                          <a14:backgroundMark x1="67255" y1="13315" x2="66712" y2="12636"/>
                          <a14:backgroundMark x1="67663" y1="12364" x2="67935" y2="13179"/>
                          <a14:backgroundMark x1="66848" y1="12092" x2="68207" y2="13179"/>
                          <a14:backgroundMark x1="82745" y1="18750" x2="91033" y2="33424"/>
                          <a14:backgroundMark x1="91033" y1="33424" x2="91033" y2="33424"/>
                          <a14:backgroundMark x1="87500" y1="30842" x2="91304" y2="34918"/>
                          <a14:backgroundMark x1="92527" y1="37364" x2="97147" y2="47147"/>
                          <a14:backgroundMark x1="93478" y1="40353" x2="92935" y2="53397"/>
                          <a14:backgroundMark x1="91033" y1="48098" x2="92255" y2="68614"/>
                          <a14:backgroundMark x1="92255" y1="68614" x2="84783" y2="80163"/>
                          <a14:backgroundMark x1="84783" y1="80163" x2="83560" y2="80707"/>
                          <a14:backgroundMark x1="84103" y1="77989" x2="88587" y2="69565"/>
                          <a14:backgroundMark x1="88587" y1="69565" x2="88587" y2="69022"/>
                          <a14:backgroundMark x1="88451" y1="64946" x2="82473" y2="76902"/>
                          <a14:backgroundMark x1="90082" y1="40761" x2="92527" y2="45380"/>
                          <a14:backgroundMark x1="89266" y1="39130" x2="89674" y2="41168"/>
                          <a14:backgroundMark x1="89538" y1="39130" x2="89538" y2="40353"/>
                          <a14:backgroundMark x1="88859" y1="38859" x2="89538" y2="40217"/>
                          <a14:backgroundMark x1="89402" y1="39538" x2="89402" y2="39538"/>
                          <a14:backgroundMark x1="91440" y1="45788" x2="91304" y2="48641"/>
                          <a14:backgroundMark x1="91168" y1="47011" x2="91304" y2="48913"/>
                          <a14:backgroundMark x1="16168" y1="23234" x2="4348" y2="34103"/>
                          <a14:backgroundMark x1="22962" y1="22690" x2="22690" y2="21875"/>
                          <a14:backgroundMark x1="22283" y1="20516" x2="14130" y2="29212"/>
                          <a14:backgroundMark x1="22418" y1="17935" x2="8967" y2="31114"/>
                          <a14:backgroundMark x1="24592" y1="16984" x2="19158" y2="21875"/>
                          <a14:backgroundMark x1="27038" y1="14130" x2="19158" y2="21196"/>
                          <a14:backgroundMark x1="20516" y1="21196" x2="9375" y2="30435"/>
                          <a14:backgroundMark x1="16848" y1="24728" x2="10190" y2="36005"/>
                          <a14:backgroundMark x1="9103" y1="49457" x2="8152" y2="57609"/>
                          <a14:backgroundMark x1="8832" y1="50408" x2="8560" y2="46875"/>
                          <a14:backgroundMark x1="9511" y1="47283" x2="9783" y2="51223"/>
                          <a14:backgroundMark x1="9511" y1="46739" x2="9647" y2="49321"/>
                          <a14:backgroundMark x1="10598" y1="46603" x2="8016" y2="47826"/>
                          <a14:backgroundMark x1="9239" y1="46060" x2="8152" y2="46467"/>
                          <a14:backgroundMark x1="10190" y1="46196" x2="9918" y2="46875"/>
                          <a14:backgroundMark x1="11141" y1="45245" x2="9511" y2="47690"/>
                          <a14:backgroundMark x1="13179" y1="75679" x2="11005" y2="68886"/>
                          <a14:backgroundMark x1="11005" y1="68886" x2="11549" y2="68207"/>
                          <a14:backgroundMark x1="10870" y1="68614" x2="11821" y2="6929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43415" y="4797610"/>
              <a:ext cx="1656985" cy="1656985"/>
            </a:xfrm>
            <a:prstGeom prst="rect">
              <a:avLst/>
            </a:prstGeom>
          </p:spPr>
        </p:pic>
        <p:sp>
          <p:nvSpPr>
            <p:cNvPr id="2149" name="TextBox 2148">
              <a:extLst>
                <a:ext uri="{FF2B5EF4-FFF2-40B4-BE49-F238E27FC236}">
                  <a16:creationId xmlns:a16="http://schemas.microsoft.com/office/drawing/2014/main" id="{6B57179F-002F-B1F8-6F75-43DAAB42B7B2}"/>
                </a:ext>
              </a:extLst>
            </p:cNvPr>
            <p:cNvSpPr txBox="1"/>
            <p:nvPr/>
          </p:nvSpPr>
          <p:spPr>
            <a:xfrm>
              <a:off x="1125260" y="4239120"/>
              <a:ext cx="785793" cy="38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Author</a:t>
              </a: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50" name="Rectangle: Rounded Corners 2149">
              <a:extLst>
                <a:ext uri="{FF2B5EF4-FFF2-40B4-BE49-F238E27FC236}">
                  <a16:creationId xmlns:a16="http://schemas.microsoft.com/office/drawing/2014/main" id="{FE77833D-3A04-F088-C94A-6ED4FBF0608E}"/>
                </a:ext>
              </a:extLst>
            </p:cNvPr>
            <p:cNvSpPr/>
            <p:nvPr/>
          </p:nvSpPr>
          <p:spPr>
            <a:xfrm>
              <a:off x="1179839" y="6060186"/>
              <a:ext cx="1462427" cy="428745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Read now</a:t>
              </a:r>
            </a:p>
          </p:txBody>
        </p:sp>
      </p:grpSp>
      <p:grpSp>
        <p:nvGrpSpPr>
          <p:cNvPr id="2151" name="Group 2150">
            <a:extLst>
              <a:ext uri="{FF2B5EF4-FFF2-40B4-BE49-F238E27FC236}">
                <a16:creationId xmlns:a16="http://schemas.microsoft.com/office/drawing/2014/main" id="{1F62E4CD-63BF-2FEA-20A8-6C5E6F4C8D85}"/>
              </a:ext>
            </a:extLst>
          </p:cNvPr>
          <p:cNvGrpSpPr/>
          <p:nvPr/>
        </p:nvGrpSpPr>
        <p:grpSpPr>
          <a:xfrm>
            <a:off x="3602624" y="10544469"/>
            <a:ext cx="2188576" cy="2485731"/>
            <a:chOff x="3602624" y="4191000"/>
            <a:chExt cx="2188576" cy="2485731"/>
          </a:xfrm>
        </p:grpSpPr>
        <p:sp>
          <p:nvSpPr>
            <p:cNvPr id="2152" name="Rectangle: Rounded Corners 2151">
              <a:extLst>
                <a:ext uri="{FF2B5EF4-FFF2-40B4-BE49-F238E27FC236}">
                  <a16:creationId xmlns:a16="http://schemas.microsoft.com/office/drawing/2014/main" id="{21B1436D-B5E0-94B7-3F2F-362EF1E30E1A}"/>
                </a:ext>
              </a:extLst>
            </p:cNvPr>
            <p:cNvSpPr/>
            <p:nvPr/>
          </p:nvSpPr>
          <p:spPr>
            <a:xfrm rot="16200000">
              <a:off x="3454046" y="4339578"/>
              <a:ext cx="2485731" cy="2188576"/>
            </a:xfrm>
            <a:prstGeom prst="roundRect">
              <a:avLst>
                <a:gd name="adj" fmla="val 9832"/>
              </a:avLst>
            </a:prstGeom>
            <a:gradFill>
              <a:gsLst>
                <a:gs pos="0">
                  <a:srgbClr val="E8D2D3"/>
                </a:gs>
                <a:gs pos="100000">
                  <a:srgbClr val="F39EA3"/>
                </a:gs>
              </a:gsLst>
              <a:lin ang="0" scaled="0"/>
            </a:gradFill>
            <a:ln>
              <a:noFill/>
            </a:ln>
            <a:effectLst>
              <a:outerShdw blurRad="203200" dist="127000" dir="252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53" name="TextBox 2152">
              <a:extLst>
                <a:ext uri="{FF2B5EF4-FFF2-40B4-BE49-F238E27FC236}">
                  <a16:creationId xmlns:a16="http://schemas.microsoft.com/office/drawing/2014/main" id="{1D092B48-7B15-D362-663A-70A0B05F3533}"/>
                </a:ext>
              </a:extLst>
            </p:cNvPr>
            <p:cNvSpPr txBox="1"/>
            <p:nvPr/>
          </p:nvSpPr>
          <p:spPr>
            <a:xfrm>
              <a:off x="3691975" y="4429779"/>
              <a:ext cx="1884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CONTENT 2</a:t>
              </a:r>
              <a:endPara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54" name="TextBox 2153">
              <a:extLst>
                <a:ext uri="{FF2B5EF4-FFF2-40B4-BE49-F238E27FC236}">
                  <a16:creationId xmlns:a16="http://schemas.microsoft.com/office/drawing/2014/main" id="{7387B065-952C-C90B-1FC8-6BB26966F830}"/>
                </a:ext>
              </a:extLst>
            </p:cNvPr>
            <p:cNvSpPr txBox="1"/>
            <p:nvPr/>
          </p:nvSpPr>
          <p:spPr>
            <a:xfrm>
              <a:off x="3716060" y="4239120"/>
              <a:ext cx="785793" cy="38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Author</a:t>
              </a: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55" name="Picture 2154">
              <a:extLst>
                <a:ext uri="{FF2B5EF4-FFF2-40B4-BE49-F238E27FC236}">
                  <a16:creationId xmlns:a16="http://schemas.microsoft.com/office/drawing/2014/main" id="{2EFA0D76-990A-24E4-7B72-E53FF10FA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7609" b="91033" l="6658" r="92120">
                          <a14:foregroundMark x1="30978" y1="33967" x2="20380" y2="56250"/>
                          <a14:foregroundMark x1="26359" y1="30707" x2="31250" y2="48913"/>
                          <a14:foregroundMark x1="31250" y1="48913" x2="34239" y2="41712"/>
                          <a14:foregroundMark x1="30435" y1="35326" x2="47011" y2="72283"/>
                          <a14:foregroundMark x1="47011" y1="72283" x2="52853" y2="62772"/>
                          <a14:foregroundMark x1="49592" y1="55571" x2="55842" y2="73370"/>
                          <a14:foregroundMark x1="55842" y1="73370" x2="62364" y2="69973"/>
                          <a14:foregroundMark x1="59511" y1="62636" x2="47554" y2="77310"/>
                          <a14:foregroundMark x1="47554" y1="77310" x2="48370" y2="74592"/>
                          <a14:foregroundMark x1="31250" y1="68750" x2="14674" y2="74457"/>
                          <a14:foregroundMark x1="14674" y1="74457" x2="25951" y2="74864"/>
                          <a14:foregroundMark x1="36413" y1="77582" x2="48505" y2="85326"/>
                          <a14:foregroundMark x1="48505" y1="85326" x2="52989" y2="85598"/>
                          <a14:foregroundMark x1="41712" y1="80435" x2="41712" y2="89674"/>
                          <a14:foregroundMark x1="34783" y1="83152" x2="39946" y2="86957"/>
                          <a14:foregroundMark x1="30299" y1="86005" x2="28533" y2="87772"/>
                          <a14:foregroundMark x1="23777" y1="83832" x2="30027" y2="88723"/>
                          <a14:foregroundMark x1="26359" y1="84511" x2="34239" y2="87636"/>
                          <a14:foregroundMark x1="34375" y1="88859" x2="40217" y2="89674"/>
                          <a14:foregroundMark x1="45788" y1="88995" x2="44022" y2="89538"/>
                          <a14:foregroundMark x1="40082" y1="90082" x2="42663" y2="90217"/>
                          <a14:foregroundMark x1="57473" y1="74592" x2="71875" y2="72554"/>
                          <a14:foregroundMark x1="78261" y1="68478" x2="82880" y2="76223"/>
                          <a14:foregroundMark x1="79484" y1="72147" x2="64538" y2="84375"/>
                          <a14:foregroundMark x1="70788" y1="75951" x2="78804" y2="77717"/>
                          <a14:foregroundMark x1="78804" y1="77717" x2="82609" y2="75272"/>
                          <a14:foregroundMark x1="76359" y1="72418" x2="73913" y2="73234"/>
                          <a14:foregroundMark x1="72418" y1="77989" x2="68342" y2="83832"/>
                          <a14:foregroundMark x1="68342" y1="83832" x2="72962" y2="83696"/>
                          <a14:foregroundMark x1="78125" y1="80299" x2="68342" y2="86957"/>
                          <a14:foregroundMark x1="75815" y1="83152" x2="78397" y2="83560"/>
                          <a14:foregroundMark x1="81658" y1="80299" x2="83288" y2="79891"/>
                          <a14:foregroundMark x1="82065" y1="80435" x2="76359" y2="86005"/>
                          <a14:foregroundMark x1="76359" y1="86005" x2="76359" y2="86005"/>
                          <a14:foregroundMark x1="73370" y1="86685" x2="63859" y2="91033"/>
                          <a14:foregroundMark x1="13995" y1="65897" x2="11821" y2="58696"/>
                          <a14:foregroundMark x1="14946" y1="49049" x2="13995" y2="31658"/>
                          <a14:foregroundMark x1="16984" y1="24864" x2="18207" y2="47147"/>
                          <a14:foregroundMark x1="14674" y1="27853" x2="13859" y2="47011"/>
                          <a14:foregroundMark x1="15082" y1="28261" x2="12772" y2="38315"/>
                          <a14:foregroundMark x1="12772" y1="38315" x2="13451" y2="47690"/>
                          <a14:foregroundMark x1="12500" y1="30027" x2="10734" y2="42527"/>
                          <a14:foregroundMark x1="10734" y1="42527" x2="12500" y2="43342"/>
                          <a14:foregroundMark x1="11685" y1="30842" x2="12772" y2="41033"/>
                          <a14:foregroundMark x1="12772" y1="41033" x2="15897" y2="46467"/>
                          <a14:foregroundMark x1="14402" y1="44837" x2="11413" y2="70245"/>
                          <a14:foregroundMark x1="13451" y1="67527" x2="12636" y2="80027"/>
                          <a14:foregroundMark x1="14130" y1="64266" x2="9375" y2="52038"/>
                          <a14:foregroundMark x1="9375" y1="52038" x2="13995" y2="60054"/>
                          <a14:foregroundMark x1="13995" y1="60054" x2="13995" y2="60054"/>
                          <a14:foregroundMark x1="15761" y1="37908" x2="14810" y2="46739"/>
                          <a14:foregroundMark x1="10462" y1="34918" x2="11821" y2="41440"/>
                          <a14:foregroundMark x1="8832" y1="33016" x2="9918" y2="41848"/>
                          <a14:foregroundMark x1="10734" y1="36821" x2="7880" y2="39402"/>
                          <a14:foregroundMark x1="6929" y1="35734" x2="8560" y2="41712"/>
                          <a14:foregroundMark x1="8560" y1="41712" x2="8560" y2="41712"/>
                          <a14:foregroundMark x1="15897" y1="25000" x2="14946" y2="23505"/>
                          <a14:foregroundMark x1="14946" y1="26087" x2="23505" y2="34783"/>
                          <a14:foregroundMark x1="25408" y1="44701" x2="30707" y2="60190"/>
                          <a14:foregroundMark x1="30027" y1="60054" x2="23913" y2="50136"/>
                          <a14:foregroundMark x1="23913" y1="50136" x2="25679" y2="63587"/>
                          <a14:foregroundMark x1="25679" y1="63587" x2="26359" y2="64130"/>
                          <a14:foregroundMark x1="25951" y1="58696" x2="19701" y2="60598"/>
                          <a14:foregroundMark x1="17799" y1="62092" x2="15897" y2="61413"/>
                          <a14:foregroundMark x1="13315" y1="62772" x2="19973" y2="63723"/>
                          <a14:foregroundMark x1="57337" y1="55435" x2="68207" y2="60054"/>
                          <a14:foregroundMark x1="70109" y1="46875" x2="79212" y2="53261"/>
                          <a14:foregroundMark x1="79212" y1="53261" x2="83560" y2="53668"/>
                          <a14:foregroundMark x1="79076" y1="49049" x2="79484" y2="55571"/>
                          <a14:foregroundMark x1="79484" y1="55571" x2="77582" y2="58560"/>
                          <a14:foregroundMark x1="61821" y1="46603" x2="71467" y2="54620"/>
                          <a14:foregroundMark x1="69565" y1="47690" x2="62364" y2="46875"/>
                          <a14:foregroundMark x1="62364" y1="46875" x2="58288" y2="50000"/>
                          <a14:foregroundMark x1="60870" y1="48370" x2="68342" y2="34783"/>
                          <a14:foregroundMark x1="70516" y1="37500" x2="75408" y2="42527"/>
                          <a14:foregroundMark x1="75408" y1="42527" x2="75408" y2="41984"/>
                          <a14:foregroundMark x1="27174" y1="19565" x2="35870" y2="13859"/>
                          <a14:foregroundMark x1="35870" y1="13859" x2="43750" y2="11685"/>
                          <a14:foregroundMark x1="43750" y1="11685" x2="60734" y2="14946"/>
                          <a14:foregroundMark x1="60734" y1="14946" x2="73098" y2="25000"/>
                          <a14:foregroundMark x1="73098" y1="25000" x2="75679" y2="28533"/>
                          <a14:foregroundMark x1="78397" y1="20109" x2="81929" y2="33288"/>
                          <a14:foregroundMark x1="81929" y1="33288" x2="81793" y2="41304"/>
                          <a14:foregroundMark x1="78397" y1="36685" x2="85598" y2="53804"/>
                          <a14:foregroundMark x1="85054" y1="46060" x2="89538" y2="55707"/>
                          <a14:foregroundMark x1="89538" y1="55707" x2="89946" y2="59239"/>
                          <a14:foregroundMark x1="76359" y1="18207" x2="80707" y2="14538"/>
                          <a14:foregroundMark x1="78397" y1="11957" x2="78397" y2="11957"/>
                          <a14:foregroundMark x1="80027" y1="14130" x2="80027" y2="14130"/>
                          <a14:foregroundMark x1="81250" y1="11957" x2="81250" y2="11957"/>
                          <a14:foregroundMark x1="79755" y1="9647" x2="79755" y2="9647"/>
                          <a14:foregroundMark x1="79484" y1="7609" x2="79484" y2="7609"/>
                          <a14:foregroundMark x1="86005" y1="22011" x2="86005" y2="22011"/>
                          <a14:foregroundMark x1="89130" y1="18071" x2="89130" y2="18071"/>
                          <a14:foregroundMark x1="88451" y1="40353" x2="88451" y2="40353"/>
                          <a14:foregroundMark x1="90353" y1="41033" x2="87228" y2="39538"/>
                          <a14:foregroundMark x1="89130" y1="40217" x2="86549" y2="42663"/>
                          <a14:foregroundMark x1="89946" y1="41168" x2="90625" y2="41168"/>
                          <a14:foregroundMark x1="90625" y1="41168" x2="90625" y2="41168"/>
                          <a14:foregroundMark x1="72962" y1="59239" x2="73913" y2="67120"/>
                          <a14:foregroundMark x1="55978" y1="67120" x2="25815" y2="49728"/>
                          <a14:foregroundMark x1="22826" y1="14266" x2="22826" y2="30978"/>
                          <a14:foregroundMark x1="34647" y1="11549" x2="28940" y2="19158"/>
                          <a14:foregroundMark x1="21875" y1="12908" x2="22826" y2="13859"/>
                          <a14:foregroundMark x1="24864" y1="12636" x2="27038" y2="14402"/>
                          <a14:foregroundMark x1="26902" y1="12092" x2="27853" y2="14810"/>
                          <a14:foregroundMark x1="27038" y1="11821" x2="20788" y2="12500"/>
                          <a14:foregroundMark x1="20788" y1="12500" x2="18342" y2="25000"/>
                          <a14:foregroundMark x1="13995" y1="24049" x2="14266" y2="21739"/>
                          <a14:foregroundMark x1="35462" y1="9918" x2="44022" y2="8152"/>
                          <a14:foregroundMark x1="44022" y1="8152" x2="52446" y2="9783"/>
                          <a14:foregroundMark x1="52446" y1="9783" x2="67935" y2="18342"/>
                          <a14:foregroundMark x1="63315" y1="11685" x2="66168" y2="14266"/>
                          <a14:foregroundMark x1="88315" y1="26223" x2="87772" y2="24728"/>
                          <a14:foregroundMark x1="9375" y1="60734" x2="8696" y2="62228"/>
                          <a14:foregroundMark x1="9647" y1="59918" x2="10734" y2="63859"/>
                          <a14:foregroundMark x1="10870" y1="63315" x2="12908" y2="67120"/>
                          <a14:foregroundMark x1="11141" y1="62364" x2="13315" y2="68207"/>
                          <a14:foregroundMark x1="12636" y1="70652" x2="12772" y2="74049"/>
                          <a14:foregroundMark x1="91848" y1="80571" x2="89946" y2="80571"/>
                          <a14:foregroundMark x1="88179" y1="79212" x2="85326" y2="82473"/>
                          <a14:foregroundMark x1="89946" y1="70245" x2="89946" y2="75136"/>
                          <a14:foregroundMark x1="89946" y1="76630" x2="91033" y2="80707"/>
                          <a14:foregroundMark x1="91848" y1="79348" x2="91033" y2="78397"/>
                          <a14:foregroundMark x1="92120" y1="78940" x2="92120" y2="78940"/>
                          <a14:foregroundMark x1="92120" y1="78397" x2="91033" y2="79620"/>
                          <a14:foregroundMark x1="79891" y1="13723" x2="79891" y2="13723"/>
                          <a14:foregroundMark x1="80027" y1="13315" x2="80027" y2="133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82972" y="4807286"/>
              <a:ext cx="1647309" cy="1647309"/>
            </a:xfrm>
            <a:prstGeom prst="rect">
              <a:avLst/>
            </a:prstGeom>
          </p:spPr>
        </p:pic>
        <p:sp>
          <p:nvSpPr>
            <p:cNvPr id="2156" name="Rectangle: Rounded Corners 2155">
              <a:extLst>
                <a:ext uri="{FF2B5EF4-FFF2-40B4-BE49-F238E27FC236}">
                  <a16:creationId xmlns:a16="http://schemas.microsoft.com/office/drawing/2014/main" id="{B8B2E3DF-92AB-7AAC-0DBB-ADB9B5BDC75F}"/>
                </a:ext>
              </a:extLst>
            </p:cNvPr>
            <p:cNvSpPr/>
            <p:nvPr/>
          </p:nvSpPr>
          <p:spPr>
            <a:xfrm>
              <a:off x="3770639" y="6060186"/>
              <a:ext cx="1462427" cy="428745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Read now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7C0BB3E-29E2-F87F-5628-2E89BB7575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5561491" y="7406511"/>
            <a:ext cx="12192000" cy="3981450"/>
          </a:xfrm>
          <a:prstGeom prst="rect">
            <a:avLst/>
          </a:prstGeom>
        </p:spPr>
      </p:pic>
      <p:sp>
        <p:nvSpPr>
          <p:cNvPr id="2059" name="Rectangle: Rounded Corners 2058">
            <a:extLst>
              <a:ext uri="{FF2B5EF4-FFF2-40B4-BE49-F238E27FC236}">
                <a16:creationId xmlns:a16="http://schemas.microsoft.com/office/drawing/2014/main" id="{91E9D871-44BF-B07C-7915-4028AA3AA907}"/>
              </a:ext>
            </a:extLst>
          </p:cNvPr>
          <p:cNvSpPr/>
          <p:nvPr/>
        </p:nvSpPr>
        <p:spPr>
          <a:xfrm>
            <a:off x="2614273" y="93720"/>
            <a:ext cx="6605927" cy="612738"/>
          </a:xfrm>
          <a:prstGeom prst="roundRect">
            <a:avLst>
              <a:gd name="adj" fmla="val 50000"/>
            </a:avLst>
          </a:prstGeom>
          <a:solidFill>
            <a:srgbClr val="D9E2CF">
              <a:alpha val="63000"/>
            </a:srgbClr>
          </a:solidFill>
          <a:ln>
            <a:noFill/>
          </a:ln>
          <a:effectLst>
            <a:outerShdw blurRad="88900" dist="88900" dir="48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0" name="Rectangle: Rounded Corners 2059">
            <a:extLst>
              <a:ext uri="{FF2B5EF4-FFF2-40B4-BE49-F238E27FC236}">
                <a16:creationId xmlns:a16="http://schemas.microsoft.com/office/drawing/2014/main" id="{E42C395A-EB2C-4FED-9526-CC64D4EECDCA}"/>
              </a:ext>
            </a:extLst>
          </p:cNvPr>
          <p:cNvSpPr/>
          <p:nvPr/>
        </p:nvSpPr>
        <p:spPr>
          <a:xfrm>
            <a:off x="2615086" y="76200"/>
            <a:ext cx="1406288" cy="630258"/>
          </a:xfrm>
          <a:prstGeom prst="roundRect">
            <a:avLst>
              <a:gd name="adj" fmla="val 50000"/>
            </a:avLst>
          </a:prstGeom>
          <a:solidFill>
            <a:srgbClr val="8BB1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1" name="TextBox 2060">
            <a:extLst>
              <a:ext uri="{FF2B5EF4-FFF2-40B4-BE49-F238E27FC236}">
                <a16:creationId xmlns:a16="http://schemas.microsoft.com/office/drawing/2014/main" id="{8FF6120F-239D-E941-4D23-532D88DDDEED}"/>
              </a:ext>
            </a:extLst>
          </p:cNvPr>
          <p:cNvSpPr txBox="1"/>
          <p:nvPr/>
        </p:nvSpPr>
        <p:spPr>
          <a:xfrm>
            <a:off x="2907074" y="209490"/>
            <a:ext cx="822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Home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2" name="TextBox 2061">
            <a:extLst>
              <a:ext uri="{FF2B5EF4-FFF2-40B4-BE49-F238E27FC236}">
                <a16:creationId xmlns:a16="http://schemas.microsoft.com/office/drawing/2014/main" id="{FBEED779-74C1-A827-AB56-866A809D205A}"/>
              </a:ext>
            </a:extLst>
          </p:cNvPr>
          <p:cNvSpPr txBox="1"/>
          <p:nvPr/>
        </p:nvSpPr>
        <p:spPr>
          <a:xfrm>
            <a:off x="7851544" y="209490"/>
            <a:ext cx="1140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/>
              <a:t>About us</a:t>
            </a:r>
          </a:p>
        </p:txBody>
      </p:sp>
      <p:sp>
        <p:nvSpPr>
          <p:cNvPr id="2063" name="TextBox 2062">
            <a:extLst>
              <a:ext uri="{FF2B5EF4-FFF2-40B4-BE49-F238E27FC236}">
                <a16:creationId xmlns:a16="http://schemas.microsoft.com/office/drawing/2014/main" id="{2AC0AE3C-64E7-EE58-F91A-25C35F0B8CE2}"/>
              </a:ext>
            </a:extLst>
          </p:cNvPr>
          <p:cNvSpPr txBox="1"/>
          <p:nvPr/>
        </p:nvSpPr>
        <p:spPr>
          <a:xfrm>
            <a:off x="6248400" y="209490"/>
            <a:ext cx="917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Course</a:t>
            </a:r>
          </a:p>
        </p:txBody>
      </p:sp>
      <p:sp>
        <p:nvSpPr>
          <p:cNvPr id="2064" name="TextBox 2063">
            <a:extLst>
              <a:ext uri="{FF2B5EF4-FFF2-40B4-BE49-F238E27FC236}">
                <a16:creationId xmlns:a16="http://schemas.microsoft.com/office/drawing/2014/main" id="{1653DA8C-3416-98DB-2C23-A341083FC0EF}"/>
              </a:ext>
            </a:extLst>
          </p:cNvPr>
          <p:cNvSpPr txBox="1"/>
          <p:nvPr/>
        </p:nvSpPr>
        <p:spPr>
          <a:xfrm>
            <a:off x="4495800" y="209490"/>
            <a:ext cx="9848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/>
              <a:t>Explore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509B956-BEE0-D560-9AA9-D90ED49F9BBF}"/>
              </a:ext>
            </a:extLst>
          </p:cNvPr>
          <p:cNvSpPr/>
          <p:nvPr/>
        </p:nvSpPr>
        <p:spPr>
          <a:xfrm>
            <a:off x="-13791048" y="156896"/>
            <a:ext cx="12750205" cy="5450029"/>
          </a:xfrm>
          <a:custGeom>
            <a:avLst/>
            <a:gdLst>
              <a:gd name="connsiteX0" fmla="*/ 30480 w 12395200"/>
              <a:gd name="connsiteY0" fmla="*/ 4693920 h 5293360"/>
              <a:gd name="connsiteX1" fmla="*/ 30480 w 12395200"/>
              <a:gd name="connsiteY1" fmla="*/ 4643120 h 5293360"/>
              <a:gd name="connsiteX2" fmla="*/ 589280 w 12395200"/>
              <a:gd name="connsiteY2" fmla="*/ 4897120 h 5293360"/>
              <a:gd name="connsiteX3" fmla="*/ 1148080 w 12395200"/>
              <a:gd name="connsiteY3" fmla="*/ 4927600 h 5293360"/>
              <a:gd name="connsiteX4" fmla="*/ 1483360 w 12395200"/>
              <a:gd name="connsiteY4" fmla="*/ 4866640 h 5293360"/>
              <a:gd name="connsiteX5" fmla="*/ 2235200 w 12395200"/>
              <a:gd name="connsiteY5" fmla="*/ 4409440 h 5293360"/>
              <a:gd name="connsiteX6" fmla="*/ 2976880 w 12395200"/>
              <a:gd name="connsiteY6" fmla="*/ 3677920 h 5293360"/>
              <a:gd name="connsiteX7" fmla="*/ 3373120 w 12395200"/>
              <a:gd name="connsiteY7" fmla="*/ 3637280 h 5293360"/>
              <a:gd name="connsiteX8" fmla="*/ 4511040 w 12395200"/>
              <a:gd name="connsiteY8" fmla="*/ 3799840 h 5293360"/>
              <a:gd name="connsiteX9" fmla="*/ 4958080 w 12395200"/>
              <a:gd name="connsiteY9" fmla="*/ 3566160 h 5293360"/>
              <a:gd name="connsiteX10" fmla="*/ 5354320 w 12395200"/>
              <a:gd name="connsiteY10" fmla="*/ 3108960 h 5293360"/>
              <a:gd name="connsiteX11" fmla="*/ 5791200 w 12395200"/>
              <a:gd name="connsiteY11" fmla="*/ 2956560 h 5293360"/>
              <a:gd name="connsiteX12" fmla="*/ 7101840 w 12395200"/>
              <a:gd name="connsiteY12" fmla="*/ 2895600 h 5293360"/>
              <a:gd name="connsiteX13" fmla="*/ 7599680 w 12395200"/>
              <a:gd name="connsiteY13" fmla="*/ 2468880 h 5293360"/>
              <a:gd name="connsiteX14" fmla="*/ 8168640 w 12395200"/>
              <a:gd name="connsiteY14" fmla="*/ 1554480 h 5293360"/>
              <a:gd name="connsiteX15" fmla="*/ 8585200 w 12395200"/>
              <a:gd name="connsiteY15" fmla="*/ 1046480 h 5293360"/>
              <a:gd name="connsiteX16" fmla="*/ 9408160 w 12395200"/>
              <a:gd name="connsiteY16" fmla="*/ 640080 h 5293360"/>
              <a:gd name="connsiteX17" fmla="*/ 10698480 w 12395200"/>
              <a:gd name="connsiteY17" fmla="*/ 426720 h 5293360"/>
              <a:gd name="connsiteX18" fmla="*/ 11887200 w 12395200"/>
              <a:gd name="connsiteY18" fmla="*/ 193040 h 5293360"/>
              <a:gd name="connsiteX19" fmla="*/ 12395200 w 12395200"/>
              <a:gd name="connsiteY19" fmla="*/ 0 h 5293360"/>
              <a:gd name="connsiteX20" fmla="*/ 12385040 w 12395200"/>
              <a:gd name="connsiteY20" fmla="*/ 5273040 h 5293360"/>
              <a:gd name="connsiteX21" fmla="*/ 0 w 12395200"/>
              <a:gd name="connsiteY21" fmla="*/ 5293360 h 5293360"/>
              <a:gd name="connsiteX22" fmla="*/ 30480 w 12395200"/>
              <a:gd name="connsiteY22" fmla="*/ 4693920 h 5293360"/>
              <a:gd name="connsiteX0" fmla="*/ 0 w 12405360"/>
              <a:gd name="connsiteY0" fmla="*/ 4693920 h 5293360"/>
              <a:gd name="connsiteX1" fmla="*/ 40640 w 12405360"/>
              <a:gd name="connsiteY1" fmla="*/ 4643120 h 5293360"/>
              <a:gd name="connsiteX2" fmla="*/ 599440 w 12405360"/>
              <a:gd name="connsiteY2" fmla="*/ 4897120 h 5293360"/>
              <a:gd name="connsiteX3" fmla="*/ 1158240 w 12405360"/>
              <a:gd name="connsiteY3" fmla="*/ 4927600 h 5293360"/>
              <a:gd name="connsiteX4" fmla="*/ 1493520 w 12405360"/>
              <a:gd name="connsiteY4" fmla="*/ 4866640 h 5293360"/>
              <a:gd name="connsiteX5" fmla="*/ 2245360 w 12405360"/>
              <a:gd name="connsiteY5" fmla="*/ 4409440 h 5293360"/>
              <a:gd name="connsiteX6" fmla="*/ 2987040 w 12405360"/>
              <a:gd name="connsiteY6" fmla="*/ 3677920 h 5293360"/>
              <a:gd name="connsiteX7" fmla="*/ 3383280 w 12405360"/>
              <a:gd name="connsiteY7" fmla="*/ 3637280 h 5293360"/>
              <a:gd name="connsiteX8" fmla="*/ 4521200 w 12405360"/>
              <a:gd name="connsiteY8" fmla="*/ 3799840 h 5293360"/>
              <a:gd name="connsiteX9" fmla="*/ 4968240 w 12405360"/>
              <a:gd name="connsiteY9" fmla="*/ 3566160 h 5293360"/>
              <a:gd name="connsiteX10" fmla="*/ 5364480 w 12405360"/>
              <a:gd name="connsiteY10" fmla="*/ 3108960 h 5293360"/>
              <a:gd name="connsiteX11" fmla="*/ 5801360 w 12405360"/>
              <a:gd name="connsiteY11" fmla="*/ 2956560 h 5293360"/>
              <a:gd name="connsiteX12" fmla="*/ 7112000 w 12405360"/>
              <a:gd name="connsiteY12" fmla="*/ 2895600 h 5293360"/>
              <a:gd name="connsiteX13" fmla="*/ 7609840 w 12405360"/>
              <a:gd name="connsiteY13" fmla="*/ 2468880 h 5293360"/>
              <a:gd name="connsiteX14" fmla="*/ 8178800 w 12405360"/>
              <a:gd name="connsiteY14" fmla="*/ 1554480 h 5293360"/>
              <a:gd name="connsiteX15" fmla="*/ 8595360 w 12405360"/>
              <a:gd name="connsiteY15" fmla="*/ 1046480 h 5293360"/>
              <a:gd name="connsiteX16" fmla="*/ 9418320 w 12405360"/>
              <a:gd name="connsiteY16" fmla="*/ 640080 h 5293360"/>
              <a:gd name="connsiteX17" fmla="*/ 10708640 w 12405360"/>
              <a:gd name="connsiteY17" fmla="*/ 426720 h 5293360"/>
              <a:gd name="connsiteX18" fmla="*/ 11897360 w 12405360"/>
              <a:gd name="connsiteY18" fmla="*/ 193040 h 5293360"/>
              <a:gd name="connsiteX19" fmla="*/ 12405360 w 12405360"/>
              <a:gd name="connsiteY19" fmla="*/ 0 h 5293360"/>
              <a:gd name="connsiteX20" fmla="*/ 12395200 w 12405360"/>
              <a:gd name="connsiteY20" fmla="*/ 5273040 h 5293360"/>
              <a:gd name="connsiteX21" fmla="*/ 10160 w 12405360"/>
              <a:gd name="connsiteY21" fmla="*/ 5293360 h 5293360"/>
              <a:gd name="connsiteX22" fmla="*/ 0 w 12405360"/>
              <a:gd name="connsiteY22" fmla="*/ 4693920 h 5293360"/>
              <a:gd name="connsiteX0" fmla="*/ 0 w 12405360"/>
              <a:gd name="connsiteY0" fmla="*/ 4693920 h 5293360"/>
              <a:gd name="connsiteX1" fmla="*/ 40640 w 12405360"/>
              <a:gd name="connsiteY1" fmla="*/ 4643120 h 5293360"/>
              <a:gd name="connsiteX2" fmla="*/ 599440 w 12405360"/>
              <a:gd name="connsiteY2" fmla="*/ 4897120 h 5293360"/>
              <a:gd name="connsiteX3" fmla="*/ 1158240 w 12405360"/>
              <a:gd name="connsiteY3" fmla="*/ 4927600 h 5293360"/>
              <a:gd name="connsiteX4" fmla="*/ 1493520 w 12405360"/>
              <a:gd name="connsiteY4" fmla="*/ 4866640 h 5293360"/>
              <a:gd name="connsiteX5" fmla="*/ 2245360 w 12405360"/>
              <a:gd name="connsiteY5" fmla="*/ 4409440 h 5293360"/>
              <a:gd name="connsiteX6" fmla="*/ 2987040 w 12405360"/>
              <a:gd name="connsiteY6" fmla="*/ 3677920 h 5293360"/>
              <a:gd name="connsiteX7" fmla="*/ 3383280 w 12405360"/>
              <a:gd name="connsiteY7" fmla="*/ 3637280 h 5293360"/>
              <a:gd name="connsiteX8" fmla="*/ 4521200 w 12405360"/>
              <a:gd name="connsiteY8" fmla="*/ 3799840 h 5293360"/>
              <a:gd name="connsiteX9" fmla="*/ 4968240 w 12405360"/>
              <a:gd name="connsiteY9" fmla="*/ 3566160 h 5293360"/>
              <a:gd name="connsiteX10" fmla="*/ 5364480 w 12405360"/>
              <a:gd name="connsiteY10" fmla="*/ 3108960 h 5293360"/>
              <a:gd name="connsiteX11" fmla="*/ 5801360 w 12405360"/>
              <a:gd name="connsiteY11" fmla="*/ 2956560 h 5293360"/>
              <a:gd name="connsiteX12" fmla="*/ 7112000 w 12405360"/>
              <a:gd name="connsiteY12" fmla="*/ 2895600 h 5293360"/>
              <a:gd name="connsiteX13" fmla="*/ 7609840 w 12405360"/>
              <a:gd name="connsiteY13" fmla="*/ 2468880 h 5293360"/>
              <a:gd name="connsiteX14" fmla="*/ 8178800 w 12405360"/>
              <a:gd name="connsiteY14" fmla="*/ 1554480 h 5293360"/>
              <a:gd name="connsiteX15" fmla="*/ 8595360 w 12405360"/>
              <a:gd name="connsiteY15" fmla="*/ 1046480 h 5293360"/>
              <a:gd name="connsiteX16" fmla="*/ 9418320 w 12405360"/>
              <a:gd name="connsiteY16" fmla="*/ 640080 h 5293360"/>
              <a:gd name="connsiteX17" fmla="*/ 10708640 w 12405360"/>
              <a:gd name="connsiteY17" fmla="*/ 426720 h 5293360"/>
              <a:gd name="connsiteX18" fmla="*/ 11897360 w 12405360"/>
              <a:gd name="connsiteY18" fmla="*/ 193040 h 5293360"/>
              <a:gd name="connsiteX19" fmla="*/ 12405360 w 12405360"/>
              <a:gd name="connsiteY19" fmla="*/ 0 h 5293360"/>
              <a:gd name="connsiteX20" fmla="*/ 12395200 w 12405360"/>
              <a:gd name="connsiteY20" fmla="*/ 5273040 h 5293360"/>
              <a:gd name="connsiteX21" fmla="*/ 40640 w 12405360"/>
              <a:gd name="connsiteY21" fmla="*/ 5293360 h 5293360"/>
              <a:gd name="connsiteX22" fmla="*/ 0 w 12405360"/>
              <a:gd name="connsiteY22" fmla="*/ 4693920 h 5293360"/>
              <a:gd name="connsiteX0" fmla="*/ 0 w 12374880"/>
              <a:gd name="connsiteY0" fmla="*/ 4693920 h 5293360"/>
              <a:gd name="connsiteX1" fmla="*/ 10160 w 12374880"/>
              <a:gd name="connsiteY1" fmla="*/ 4643120 h 5293360"/>
              <a:gd name="connsiteX2" fmla="*/ 568960 w 12374880"/>
              <a:gd name="connsiteY2" fmla="*/ 489712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68960 w 12374880"/>
              <a:gd name="connsiteY2" fmla="*/ 489712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56768 w 12374880"/>
              <a:gd name="connsiteY2" fmla="*/ 4945888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46560 w 12374880"/>
              <a:gd name="connsiteY19" fmla="*/ 18796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90120"/>
              <a:gd name="connsiteY0" fmla="*/ 4693920 h 5293360"/>
              <a:gd name="connsiteX1" fmla="*/ 28448 w 12390120"/>
              <a:gd name="connsiteY1" fmla="*/ 4691888 h 5293360"/>
              <a:gd name="connsiteX2" fmla="*/ 575056 w 12390120"/>
              <a:gd name="connsiteY2" fmla="*/ 4927600 h 5293360"/>
              <a:gd name="connsiteX3" fmla="*/ 1152144 w 12390120"/>
              <a:gd name="connsiteY3" fmla="*/ 4970272 h 5293360"/>
              <a:gd name="connsiteX4" fmla="*/ 1475232 w 12390120"/>
              <a:gd name="connsiteY4" fmla="*/ 4903216 h 5293360"/>
              <a:gd name="connsiteX5" fmla="*/ 2214880 w 12390120"/>
              <a:gd name="connsiteY5" fmla="*/ 4409440 h 5293360"/>
              <a:gd name="connsiteX6" fmla="*/ 2979420 w 12390120"/>
              <a:gd name="connsiteY6" fmla="*/ 3731260 h 5293360"/>
              <a:gd name="connsiteX7" fmla="*/ 3383280 w 12390120"/>
              <a:gd name="connsiteY7" fmla="*/ 3667760 h 5293360"/>
              <a:gd name="connsiteX8" fmla="*/ 3810000 w 12390120"/>
              <a:gd name="connsiteY8" fmla="*/ 3722370 h 5293360"/>
              <a:gd name="connsiteX9" fmla="*/ 4494530 w 12390120"/>
              <a:gd name="connsiteY9" fmla="*/ 3826510 h 5293360"/>
              <a:gd name="connsiteX10" fmla="*/ 4937760 w 12390120"/>
              <a:gd name="connsiteY10" fmla="*/ 3566160 h 5293360"/>
              <a:gd name="connsiteX11" fmla="*/ 5349240 w 12390120"/>
              <a:gd name="connsiteY11" fmla="*/ 3114040 h 5293360"/>
              <a:gd name="connsiteX12" fmla="*/ 5770880 w 12390120"/>
              <a:gd name="connsiteY12" fmla="*/ 2976880 h 5293360"/>
              <a:gd name="connsiteX13" fmla="*/ 7081520 w 12390120"/>
              <a:gd name="connsiteY13" fmla="*/ 2895600 h 5293360"/>
              <a:gd name="connsiteX14" fmla="*/ 7606030 w 12390120"/>
              <a:gd name="connsiteY14" fmla="*/ 2484120 h 5293360"/>
              <a:gd name="connsiteX15" fmla="*/ 8169910 w 12390120"/>
              <a:gd name="connsiteY15" fmla="*/ 1581150 h 5293360"/>
              <a:gd name="connsiteX16" fmla="*/ 8590280 w 12390120"/>
              <a:gd name="connsiteY16" fmla="*/ 1066800 h 5293360"/>
              <a:gd name="connsiteX17" fmla="*/ 9398000 w 12390120"/>
              <a:gd name="connsiteY17" fmla="*/ 655320 h 5293360"/>
              <a:gd name="connsiteX18" fmla="*/ 10678160 w 12390120"/>
              <a:gd name="connsiteY18" fmla="*/ 426720 h 5293360"/>
              <a:gd name="connsiteX19" fmla="*/ 11846560 w 12390120"/>
              <a:gd name="connsiteY19" fmla="*/ 187960 h 5293360"/>
              <a:gd name="connsiteX20" fmla="*/ 12390120 w 12390120"/>
              <a:gd name="connsiteY20" fmla="*/ 0 h 5293360"/>
              <a:gd name="connsiteX21" fmla="*/ 12364720 w 12390120"/>
              <a:gd name="connsiteY21" fmla="*/ 5273040 h 5293360"/>
              <a:gd name="connsiteX22" fmla="*/ 10160 w 12390120"/>
              <a:gd name="connsiteY22" fmla="*/ 5293360 h 5293360"/>
              <a:gd name="connsiteX23" fmla="*/ 0 w 12390120"/>
              <a:gd name="connsiteY23" fmla="*/ 4693920 h 5293360"/>
              <a:gd name="connsiteX0" fmla="*/ 0 w 12364810"/>
              <a:gd name="connsiteY0" fmla="*/ 4693920 h 5293360"/>
              <a:gd name="connsiteX1" fmla="*/ 28448 w 12364810"/>
              <a:gd name="connsiteY1" fmla="*/ 4691888 h 5293360"/>
              <a:gd name="connsiteX2" fmla="*/ 575056 w 12364810"/>
              <a:gd name="connsiteY2" fmla="*/ 4927600 h 5293360"/>
              <a:gd name="connsiteX3" fmla="*/ 1152144 w 12364810"/>
              <a:gd name="connsiteY3" fmla="*/ 4970272 h 5293360"/>
              <a:gd name="connsiteX4" fmla="*/ 1475232 w 12364810"/>
              <a:gd name="connsiteY4" fmla="*/ 4903216 h 5293360"/>
              <a:gd name="connsiteX5" fmla="*/ 2214880 w 12364810"/>
              <a:gd name="connsiteY5" fmla="*/ 4409440 h 5293360"/>
              <a:gd name="connsiteX6" fmla="*/ 2979420 w 12364810"/>
              <a:gd name="connsiteY6" fmla="*/ 3731260 h 5293360"/>
              <a:gd name="connsiteX7" fmla="*/ 3383280 w 12364810"/>
              <a:gd name="connsiteY7" fmla="*/ 3667760 h 5293360"/>
              <a:gd name="connsiteX8" fmla="*/ 3810000 w 12364810"/>
              <a:gd name="connsiteY8" fmla="*/ 3722370 h 5293360"/>
              <a:gd name="connsiteX9" fmla="*/ 4494530 w 12364810"/>
              <a:gd name="connsiteY9" fmla="*/ 3826510 h 5293360"/>
              <a:gd name="connsiteX10" fmla="*/ 4937760 w 12364810"/>
              <a:gd name="connsiteY10" fmla="*/ 3566160 h 5293360"/>
              <a:gd name="connsiteX11" fmla="*/ 5349240 w 12364810"/>
              <a:gd name="connsiteY11" fmla="*/ 3114040 h 5293360"/>
              <a:gd name="connsiteX12" fmla="*/ 5770880 w 12364810"/>
              <a:gd name="connsiteY12" fmla="*/ 2976880 h 5293360"/>
              <a:gd name="connsiteX13" fmla="*/ 7081520 w 12364810"/>
              <a:gd name="connsiteY13" fmla="*/ 2895600 h 5293360"/>
              <a:gd name="connsiteX14" fmla="*/ 7606030 w 12364810"/>
              <a:gd name="connsiteY14" fmla="*/ 2484120 h 5293360"/>
              <a:gd name="connsiteX15" fmla="*/ 8169910 w 12364810"/>
              <a:gd name="connsiteY15" fmla="*/ 1581150 h 5293360"/>
              <a:gd name="connsiteX16" fmla="*/ 8590280 w 12364810"/>
              <a:gd name="connsiteY16" fmla="*/ 1066800 h 5293360"/>
              <a:gd name="connsiteX17" fmla="*/ 9398000 w 12364810"/>
              <a:gd name="connsiteY17" fmla="*/ 655320 h 5293360"/>
              <a:gd name="connsiteX18" fmla="*/ 10678160 w 12364810"/>
              <a:gd name="connsiteY18" fmla="*/ 426720 h 5293360"/>
              <a:gd name="connsiteX19" fmla="*/ 11846560 w 12364810"/>
              <a:gd name="connsiteY19" fmla="*/ 187960 h 5293360"/>
              <a:gd name="connsiteX20" fmla="*/ 12278360 w 12364810"/>
              <a:gd name="connsiteY20" fmla="*/ 0 h 5293360"/>
              <a:gd name="connsiteX21" fmla="*/ 12364720 w 12364810"/>
              <a:gd name="connsiteY21" fmla="*/ 5273040 h 5293360"/>
              <a:gd name="connsiteX22" fmla="*/ 10160 w 12364810"/>
              <a:gd name="connsiteY22" fmla="*/ 5293360 h 5293360"/>
              <a:gd name="connsiteX23" fmla="*/ 0 w 12364810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293955" h="5293360">
                <a:moveTo>
                  <a:pt x="0" y="4693920"/>
                </a:moveTo>
                <a:lnTo>
                  <a:pt x="28448" y="4691888"/>
                </a:lnTo>
                <a:cubicBezTo>
                  <a:pt x="210651" y="4770459"/>
                  <a:pt x="337989" y="4909989"/>
                  <a:pt x="575056" y="4927600"/>
                </a:cubicBezTo>
                <a:cubicBezTo>
                  <a:pt x="1015323" y="5019040"/>
                  <a:pt x="967909" y="4970272"/>
                  <a:pt x="1152144" y="4970272"/>
                </a:cubicBezTo>
                <a:lnTo>
                  <a:pt x="1475232" y="4903216"/>
                </a:lnTo>
                <a:cubicBezTo>
                  <a:pt x="1831509" y="4781296"/>
                  <a:pt x="2033101" y="4604512"/>
                  <a:pt x="2214880" y="4409440"/>
                </a:cubicBezTo>
                <a:cubicBezTo>
                  <a:pt x="2464647" y="4183380"/>
                  <a:pt x="2676313" y="3907790"/>
                  <a:pt x="2979420" y="3731260"/>
                </a:cubicBezTo>
                <a:cubicBezTo>
                  <a:pt x="3103880" y="3680883"/>
                  <a:pt x="3213100" y="3653367"/>
                  <a:pt x="3383280" y="3667760"/>
                </a:cubicBezTo>
                <a:cubicBezTo>
                  <a:pt x="3532505" y="3673898"/>
                  <a:pt x="3602483" y="3666018"/>
                  <a:pt x="3810000" y="3722370"/>
                </a:cubicBezTo>
                <a:cubicBezTo>
                  <a:pt x="4017517" y="3778722"/>
                  <a:pt x="4126865" y="3879215"/>
                  <a:pt x="4494530" y="3826510"/>
                </a:cubicBezTo>
                <a:cubicBezTo>
                  <a:pt x="4893733" y="3732107"/>
                  <a:pt x="4805257" y="3673263"/>
                  <a:pt x="4937760" y="3566160"/>
                </a:cubicBezTo>
                <a:cubicBezTo>
                  <a:pt x="5074920" y="3415453"/>
                  <a:pt x="5133141" y="3258768"/>
                  <a:pt x="5349240" y="3114040"/>
                </a:cubicBezTo>
                <a:cubicBezTo>
                  <a:pt x="5510976" y="3006943"/>
                  <a:pt x="5615093" y="3000587"/>
                  <a:pt x="5770880" y="2976880"/>
                </a:cubicBezTo>
                <a:cubicBezTo>
                  <a:pt x="6207760" y="2936240"/>
                  <a:pt x="6678930" y="3049270"/>
                  <a:pt x="7081520" y="2895600"/>
                </a:cubicBezTo>
                <a:cubicBezTo>
                  <a:pt x="7340177" y="2785110"/>
                  <a:pt x="7454053" y="2651760"/>
                  <a:pt x="7606030" y="2484120"/>
                </a:cubicBezTo>
                <a:cubicBezTo>
                  <a:pt x="7851563" y="2197100"/>
                  <a:pt x="7977717" y="1902460"/>
                  <a:pt x="8169910" y="1581150"/>
                </a:cubicBezTo>
                <a:cubicBezTo>
                  <a:pt x="8303260" y="1394460"/>
                  <a:pt x="8406130" y="1187450"/>
                  <a:pt x="8590280" y="1066800"/>
                </a:cubicBezTo>
                <a:cubicBezTo>
                  <a:pt x="8845973" y="894080"/>
                  <a:pt x="9040573" y="771262"/>
                  <a:pt x="9398000" y="655320"/>
                </a:cubicBezTo>
                <a:cubicBezTo>
                  <a:pt x="9841698" y="545943"/>
                  <a:pt x="10251440" y="502920"/>
                  <a:pt x="10678160" y="426720"/>
                </a:cubicBezTo>
                <a:lnTo>
                  <a:pt x="11846560" y="187960"/>
                </a:lnTo>
                <a:lnTo>
                  <a:pt x="12278360" y="0"/>
                </a:lnTo>
                <a:cubicBezTo>
                  <a:pt x="12274973" y="1757680"/>
                  <a:pt x="12296987" y="3515360"/>
                  <a:pt x="12293600" y="5273040"/>
                </a:cubicBezTo>
                <a:lnTo>
                  <a:pt x="10160" y="5293360"/>
                </a:lnTo>
                <a:lnTo>
                  <a:pt x="0" y="4693920"/>
                </a:lnTo>
                <a:close/>
              </a:path>
            </a:pathLst>
          </a:custGeom>
          <a:solidFill>
            <a:srgbClr val="F3F2E0"/>
          </a:solidFill>
          <a:ln w="28575">
            <a:noFill/>
          </a:ln>
          <a:effectLst>
            <a:outerShdw blurRad="177800" dist="635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BF72801-1C97-8F96-C9C0-00AE4E49BF6C}"/>
              </a:ext>
            </a:extLst>
          </p:cNvPr>
          <p:cNvSpPr/>
          <p:nvPr/>
        </p:nvSpPr>
        <p:spPr>
          <a:xfrm>
            <a:off x="2043387" y="2563987"/>
            <a:ext cx="11298443" cy="4829478"/>
          </a:xfrm>
          <a:custGeom>
            <a:avLst/>
            <a:gdLst>
              <a:gd name="connsiteX0" fmla="*/ 30480 w 12395200"/>
              <a:gd name="connsiteY0" fmla="*/ 4693920 h 5293360"/>
              <a:gd name="connsiteX1" fmla="*/ 30480 w 12395200"/>
              <a:gd name="connsiteY1" fmla="*/ 4643120 h 5293360"/>
              <a:gd name="connsiteX2" fmla="*/ 589280 w 12395200"/>
              <a:gd name="connsiteY2" fmla="*/ 4897120 h 5293360"/>
              <a:gd name="connsiteX3" fmla="*/ 1148080 w 12395200"/>
              <a:gd name="connsiteY3" fmla="*/ 4927600 h 5293360"/>
              <a:gd name="connsiteX4" fmla="*/ 1483360 w 12395200"/>
              <a:gd name="connsiteY4" fmla="*/ 4866640 h 5293360"/>
              <a:gd name="connsiteX5" fmla="*/ 2235200 w 12395200"/>
              <a:gd name="connsiteY5" fmla="*/ 4409440 h 5293360"/>
              <a:gd name="connsiteX6" fmla="*/ 2976880 w 12395200"/>
              <a:gd name="connsiteY6" fmla="*/ 3677920 h 5293360"/>
              <a:gd name="connsiteX7" fmla="*/ 3373120 w 12395200"/>
              <a:gd name="connsiteY7" fmla="*/ 3637280 h 5293360"/>
              <a:gd name="connsiteX8" fmla="*/ 4511040 w 12395200"/>
              <a:gd name="connsiteY8" fmla="*/ 3799840 h 5293360"/>
              <a:gd name="connsiteX9" fmla="*/ 4958080 w 12395200"/>
              <a:gd name="connsiteY9" fmla="*/ 3566160 h 5293360"/>
              <a:gd name="connsiteX10" fmla="*/ 5354320 w 12395200"/>
              <a:gd name="connsiteY10" fmla="*/ 3108960 h 5293360"/>
              <a:gd name="connsiteX11" fmla="*/ 5791200 w 12395200"/>
              <a:gd name="connsiteY11" fmla="*/ 2956560 h 5293360"/>
              <a:gd name="connsiteX12" fmla="*/ 7101840 w 12395200"/>
              <a:gd name="connsiteY12" fmla="*/ 2895600 h 5293360"/>
              <a:gd name="connsiteX13" fmla="*/ 7599680 w 12395200"/>
              <a:gd name="connsiteY13" fmla="*/ 2468880 h 5293360"/>
              <a:gd name="connsiteX14" fmla="*/ 8168640 w 12395200"/>
              <a:gd name="connsiteY14" fmla="*/ 1554480 h 5293360"/>
              <a:gd name="connsiteX15" fmla="*/ 8585200 w 12395200"/>
              <a:gd name="connsiteY15" fmla="*/ 1046480 h 5293360"/>
              <a:gd name="connsiteX16" fmla="*/ 9408160 w 12395200"/>
              <a:gd name="connsiteY16" fmla="*/ 640080 h 5293360"/>
              <a:gd name="connsiteX17" fmla="*/ 10698480 w 12395200"/>
              <a:gd name="connsiteY17" fmla="*/ 426720 h 5293360"/>
              <a:gd name="connsiteX18" fmla="*/ 11887200 w 12395200"/>
              <a:gd name="connsiteY18" fmla="*/ 193040 h 5293360"/>
              <a:gd name="connsiteX19" fmla="*/ 12395200 w 12395200"/>
              <a:gd name="connsiteY19" fmla="*/ 0 h 5293360"/>
              <a:gd name="connsiteX20" fmla="*/ 12385040 w 12395200"/>
              <a:gd name="connsiteY20" fmla="*/ 5273040 h 5293360"/>
              <a:gd name="connsiteX21" fmla="*/ 0 w 12395200"/>
              <a:gd name="connsiteY21" fmla="*/ 5293360 h 5293360"/>
              <a:gd name="connsiteX22" fmla="*/ 30480 w 12395200"/>
              <a:gd name="connsiteY22" fmla="*/ 4693920 h 5293360"/>
              <a:gd name="connsiteX0" fmla="*/ 0 w 12405360"/>
              <a:gd name="connsiteY0" fmla="*/ 4693920 h 5293360"/>
              <a:gd name="connsiteX1" fmla="*/ 40640 w 12405360"/>
              <a:gd name="connsiteY1" fmla="*/ 4643120 h 5293360"/>
              <a:gd name="connsiteX2" fmla="*/ 599440 w 12405360"/>
              <a:gd name="connsiteY2" fmla="*/ 4897120 h 5293360"/>
              <a:gd name="connsiteX3" fmla="*/ 1158240 w 12405360"/>
              <a:gd name="connsiteY3" fmla="*/ 4927600 h 5293360"/>
              <a:gd name="connsiteX4" fmla="*/ 1493520 w 12405360"/>
              <a:gd name="connsiteY4" fmla="*/ 4866640 h 5293360"/>
              <a:gd name="connsiteX5" fmla="*/ 2245360 w 12405360"/>
              <a:gd name="connsiteY5" fmla="*/ 4409440 h 5293360"/>
              <a:gd name="connsiteX6" fmla="*/ 2987040 w 12405360"/>
              <a:gd name="connsiteY6" fmla="*/ 3677920 h 5293360"/>
              <a:gd name="connsiteX7" fmla="*/ 3383280 w 12405360"/>
              <a:gd name="connsiteY7" fmla="*/ 3637280 h 5293360"/>
              <a:gd name="connsiteX8" fmla="*/ 4521200 w 12405360"/>
              <a:gd name="connsiteY8" fmla="*/ 3799840 h 5293360"/>
              <a:gd name="connsiteX9" fmla="*/ 4968240 w 12405360"/>
              <a:gd name="connsiteY9" fmla="*/ 3566160 h 5293360"/>
              <a:gd name="connsiteX10" fmla="*/ 5364480 w 12405360"/>
              <a:gd name="connsiteY10" fmla="*/ 3108960 h 5293360"/>
              <a:gd name="connsiteX11" fmla="*/ 5801360 w 12405360"/>
              <a:gd name="connsiteY11" fmla="*/ 2956560 h 5293360"/>
              <a:gd name="connsiteX12" fmla="*/ 7112000 w 12405360"/>
              <a:gd name="connsiteY12" fmla="*/ 2895600 h 5293360"/>
              <a:gd name="connsiteX13" fmla="*/ 7609840 w 12405360"/>
              <a:gd name="connsiteY13" fmla="*/ 2468880 h 5293360"/>
              <a:gd name="connsiteX14" fmla="*/ 8178800 w 12405360"/>
              <a:gd name="connsiteY14" fmla="*/ 1554480 h 5293360"/>
              <a:gd name="connsiteX15" fmla="*/ 8595360 w 12405360"/>
              <a:gd name="connsiteY15" fmla="*/ 1046480 h 5293360"/>
              <a:gd name="connsiteX16" fmla="*/ 9418320 w 12405360"/>
              <a:gd name="connsiteY16" fmla="*/ 640080 h 5293360"/>
              <a:gd name="connsiteX17" fmla="*/ 10708640 w 12405360"/>
              <a:gd name="connsiteY17" fmla="*/ 426720 h 5293360"/>
              <a:gd name="connsiteX18" fmla="*/ 11897360 w 12405360"/>
              <a:gd name="connsiteY18" fmla="*/ 193040 h 5293360"/>
              <a:gd name="connsiteX19" fmla="*/ 12405360 w 12405360"/>
              <a:gd name="connsiteY19" fmla="*/ 0 h 5293360"/>
              <a:gd name="connsiteX20" fmla="*/ 12395200 w 12405360"/>
              <a:gd name="connsiteY20" fmla="*/ 5273040 h 5293360"/>
              <a:gd name="connsiteX21" fmla="*/ 10160 w 12405360"/>
              <a:gd name="connsiteY21" fmla="*/ 5293360 h 5293360"/>
              <a:gd name="connsiteX22" fmla="*/ 0 w 12405360"/>
              <a:gd name="connsiteY22" fmla="*/ 4693920 h 5293360"/>
              <a:gd name="connsiteX0" fmla="*/ 0 w 12405360"/>
              <a:gd name="connsiteY0" fmla="*/ 4693920 h 5293360"/>
              <a:gd name="connsiteX1" fmla="*/ 40640 w 12405360"/>
              <a:gd name="connsiteY1" fmla="*/ 4643120 h 5293360"/>
              <a:gd name="connsiteX2" fmla="*/ 599440 w 12405360"/>
              <a:gd name="connsiteY2" fmla="*/ 4897120 h 5293360"/>
              <a:gd name="connsiteX3" fmla="*/ 1158240 w 12405360"/>
              <a:gd name="connsiteY3" fmla="*/ 4927600 h 5293360"/>
              <a:gd name="connsiteX4" fmla="*/ 1493520 w 12405360"/>
              <a:gd name="connsiteY4" fmla="*/ 4866640 h 5293360"/>
              <a:gd name="connsiteX5" fmla="*/ 2245360 w 12405360"/>
              <a:gd name="connsiteY5" fmla="*/ 4409440 h 5293360"/>
              <a:gd name="connsiteX6" fmla="*/ 2987040 w 12405360"/>
              <a:gd name="connsiteY6" fmla="*/ 3677920 h 5293360"/>
              <a:gd name="connsiteX7" fmla="*/ 3383280 w 12405360"/>
              <a:gd name="connsiteY7" fmla="*/ 3637280 h 5293360"/>
              <a:gd name="connsiteX8" fmla="*/ 4521200 w 12405360"/>
              <a:gd name="connsiteY8" fmla="*/ 3799840 h 5293360"/>
              <a:gd name="connsiteX9" fmla="*/ 4968240 w 12405360"/>
              <a:gd name="connsiteY9" fmla="*/ 3566160 h 5293360"/>
              <a:gd name="connsiteX10" fmla="*/ 5364480 w 12405360"/>
              <a:gd name="connsiteY10" fmla="*/ 3108960 h 5293360"/>
              <a:gd name="connsiteX11" fmla="*/ 5801360 w 12405360"/>
              <a:gd name="connsiteY11" fmla="*/ 2956560 h 5293360"/>
              <a:gd name="connsiteX12" fmla="*/ 7112000 w 12405360"/>
              <a:gd name="connsiteY12" fmla="*/ 2895600 h 5293360"/>
              <a:gd name="connsiteX13" fmla="*/ 7609840 w 12405360"/>
              <a:gd name="connsiteY13" fmla="*/ 2468880 h 5293360"/>
              <a:gd name="connsiteX14" fmla="*/ 8178800 w 12405360"/>
              <a:gd name="connsiteY14" fmla="*/ 1554480 h 5293360"/>
              <a:gd name="connsiteX15" fmla="*/ 8595360 w 12405360"/>
              <a:gd name="connsiteY15" fmla="*/ 1046480 h 5293360"/>
              <a:gd name="connsiteX16" fmla="*/ 9418320 w 12405360"/>
              <a:gd name="connsiteY16" fmla="*/ 640080 h 5293360"/>
              <a:gd name="connsiteX17" fmla="*/ 10708640 w 12405360"/>
              <a:gd name="connsiteY17" fmla="*/ 426720 h 5293360"/>
              <a:gd name="connsiteX18" fmla="*/ 11897360 w 12405360"/>
              <a:gd name="connsiteY18" fmla="*/ 193040 h 5293360"/>
              <a:gd name="connsiteX19" fmla="*/ 12405360 w 12405360"/>
              <a:gd name="connsiteY19" fmla="*/ 0 h 5293360"/>
              <a:gd name="connsiteX20" fmla="*/ 12395200 w 12405360"/>
              <a:gd name="connsiteY20" fmla="*/ 5273040 h 5293360"/>
              <a:gd name="connsiteX21" fmla="*/ 40640 w 12405360"/>
              <a:gd name="connsiteY21" fmla="*/ 5293360 h 5293360"/>
              <a:gd name="connsiteX22" fmla="*/ 0 w 12405360"/>
              <a:gd name="connsiteY22" fmla="*/ 4693920 h 5293360"/>
              <a:gd name="connsiteX0" fmla="*/ 0 w 12374880"/>
              <a:gd name="connsiteY0" fmla="*/ 4693920 h 5293360"/>
              <a:gd name="connsiteX1" fmla="*/ 10160 w 12374880"/>
              <a:gd name="connsiteY1" fmla="*/ 4643120 h 5293360"/>
              <a:gd name="connsiteX2" fmla="*/ 568960 w 12374880"/>
              <a:gd name="connsiteY2" fmla="*/ 489712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68960 w 12374880"/>
              <a:gd name="connsiteY2" fmla="*/ 489712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56768 w 12374880"/>
              <a:gd name="connsiteY2" fmla="*/ 4945888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46560 w 12374880"/>
              <a:gd name="connsiteY19" fmla="*/ 18796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90120"/>
              <a:gd name="connsiteY0" fmla="*/ 4693920 h 5293360"/>
              <a:gd name="connsiteX1" fmla="*/ 28448 w 12390120"/>
              <a:gd name="connsiteY1" fmla="*/ 4691888 h 5293360"/>
              <a:gd name="connsiteX2" fmla="*/ 575056 w 12390120"/>
              <a:gd name="connsiteY2" fmla="*/ 4927600 h 5293360"/>
              <a:gd name="connsiteX3" fmla="*/ 1152144 w 12390120"/>
              <a:gd name="connsiteY3" fmla="*/ 4970272 h 5293360"/>
              <a:gd name="connsiteX4" fmla="*/ 1475232 w 12390120"/>
              <a:gd name="connsiteY4" fmla="*/ 4903216 h 5293360"/>
              <a:gd name="connsiteX5" fmla="*/ 2214880 w 12390120"/>
              <a:gd name="connsiteY5" fmla="*/ 4409440 h 5293360"/>
              <a:gd name="connsiteX6" fmla="*/ 2979420 w 12390120"/>
              <a:gd name="connsiteY6" fmla="*/ 3731260 h 5293360"/>
              <a:gd name="connsiteX7" fmla="*/ 3383280 w 12390120"/>
              <a:gd name="connsiteY7" fmla="*/ 3667760 h 5293360"/>
              <a:gd name="connsiteX8" fmla="*/ 3810000 w 12390120"/>
              <a:gd name="connsiteY8" fmla="*/ 3722370 h 5293360"/>
              <a:gd name="connsiteX9" fmla="*/ 4494530 w 12390120"/>
              <a:gd name="connsiteY9" fmla="*/ 3826510 h 5293360"/>
              <a:gd name="connsiteX10" fmla="*/ 4937760 w 12390120"/>
              <a:gd name="connsiteY10" fmla="*/ 3566160 h 5293360"/>
              <a:gd name="connsiteX11" fmla="*/ 5349240 w 12390120"/>
              <a:gd name="connsiteY11" fmla="*/ 3114040 h 5293360"/>
              <a:gd name="connsiteX12" fmla="*/ 5770880 w 12390120"/>
              <a:gd name="connsiteY12" fmla="*/ 2976880 h 5293360"/>
              <a:gd name="connsiteX13" fmla="*/ 7081520 w 12390120"/>
              <a:gd name="connsiteY13" fmla="*/ 2895600 h 5293360"/>
              <a:gd name="connsiteX14" fmla="*/ 7606030 w 12390120"/>
              <a:gd name="connsiteY14" fmla="*/ 2484120 h 5293360"/>
              <a:gd name="connsiteX15" fmla="*/ 8169910 w 12390120"/>
              <a:gd name="connsiteY15" fmla="*/ 1581150 h 5293360"/>
              <a:gd name="connsiteX16" fmla="*/ 8590280 w 12390120"/>
              <a:gd name="connsiteY16" fmla="*/ 1066800 h 5293360"/>
              <a:gd name="connsiteX17" fmla="*/ 9398000 w 12390120"/>
              <a:gd name="connsiteY17" fmla="*/ 655320 h 5293360"/>
              <a:gd name="connsiteX18" fmla="*/ 10678160 w 12390120"/>
              <a:gd name="connsiteY18" fmla="*/ 426720 h 5293360"/>
              <a:gd name="connsiteX19" fmla="*/ 11846560 w 12390120"/>
              <a:gd name="connsiteY19" fmla="*/ 187960 h 5293360"/>
              <a:gd name="connsiteX20" fmla="*/ 12390120 w 12390120"/>
              <a:gd name="connsiteY20" fmla="*/ 0 h 5293360"/>
              <a:gd name="connsiteX21" fmla="*/ 12364720 w 12390120"/>
              <a:gd name="connsiteY21" fmla="*/ 5273040 h 5293360"/>
              <a:gd name="connsiteX22" fmla="*/ 10160 w 12390120"/>
              <a:gd name="connsiteY22" fmla="*/ 5293360 h 5293360"/>
              <a:gd name="connsiteX23" fmla="*/ 0 w 12390120"/>
              <a:gd name="connsiteY23" fmla="*/ 4693920 h 5293360"/>
              <a:gd name="connsiteX0" fmla="*/ 0 w 12364810"/>
              <a:gd name="connsiteY0" fmla="*/ 4693920 h 5293360"/>
              <a:gd name="connsiteX1" fmla="*/ 28448 w 12364810"/>
              <a:gd name="connsiteY1" fmla="*/ 4691888 h 5293360"/>
              <a:gd name="connsiteX2" fmla="*/ 575056 w 12364810"/>
              <a:gd name="connsiteY2" fmla="*/ 4927600 h 5293360"/>
              <a:gd name="connsiteX3" fmla="*/ 1152144 w 12364810"/>
              <a:gd name="connsiteY3" fmla="*/ 4970272 h 5293360"/>
              <a:gd name="connsiteX4" fmla="*/ 1475232 w 12364810"/>
              <a:gd name="connsiteY4" fmla="*/ 4903216 h 5293360"/>
              <a:gd name="connsiteX5" fmla="*/ 2214880 w 12364810"/>
              <a:gd name="connsiteY5" fmla="*/ 4409440 h 5293360"/>
              <a:gd name="connsiteX6" fmla="*/ 2979420 w 12364810"/>
              <a:gd name="connsiteY6" fmla="*/ 3731260 h 5293360"/>
              <a:gd name="connsiteX7" fmla="*/ 3383280 w 12364810"/>
              <a:gd name="connsiteY7" fmla="*/ 3667760 h 5293360"/>
              <a:gd name="connsiteX8" fmla="*/ 3810000 w 12364810"/>
              <a:gd name="connsiteY8" fmla="*/ 3722370 h 5293360"/>
              <a:gd name="connsiteX9" fmla="*/ 4494530 w 12364810"/>
              <a:gd name="connsiteY9" fmla="*/ 3826510 h 5293360"/>
              <a:gd name="connsiteX10" fmla="*/ 4937760 w 12364810"/>
              <a:gd name="connsiteY10" fmla="*/ 3566160 h 5293360"/>
              <a:gd name="connsiteX11" fmla="*/ 5349240 w 12364810"/>
              <a:gd name="connsiteY11" fmla="*/ 3114040 h 5293360"/>
              <a:gd name="connsiteX12" fmla="*/ 5770880 w 12364810"/>
              <a:gd name="connsiteY12" fmla="*/ 2976880 h 5293360"/>
              <a:gd name="connsiteX13" fmla="*/ 7081520 w 12364810"/>
              <a:gd name="connsiteY13" fmla="*/ 2895600 h 5293360"/>
              <a:gd name="connsiteX14" fmla="*/ 7606030 w 12364810"/>
              <a:gd name="connsiteY14" fmla="*/ 2484120 h 5293360"/>
              <a:gd name="connsiteX15" fmla="*/ 8169910 w 12364810"/>
              <a:gd name="connsiteY15" fmla="*/ 1581150 h 5293360"/>
              <a:gd name="connsiteX16" fmla="*/ 8590280 w 12364810"/>
              <a:gd name="connsiteY16" fmla="*/ 1066800 h 5293360"/>
              <a:gd name="connsiteX17" fmla="*/ 9398000 w 12364810"/>
              <a:gd name="connsiteY17" fmla="*/ 655320 h 5293360"/>
              <a:gd name="connsiteX18" fmla="*/ 10678160 w 12364810"/>
              <a:gd name="connsiteY18" fmla="*/ 426720 h 5293360"/>
              <a:gd name="connsiteX19" fmla="*/ 11846560 w 12364810"/>
              <a:gd name="connsiteY19" fmla="*/ 187960 h 5293360"/>
              <a:gd name="connsiteX20" fmla="*/ 12278360 w 12364810"/>
              <a:gd name="connsiteY20" fmla="*/ 0 h 5293360"/>
              <a:gd name="connsiteX21" fmla="*/ 12364720 w 12364810"/>
              <a:gd name="connsiteY21" fmla="*/ 5273040 h 5293360"/>
              <a:gd name="connsiteX22" fmla="*/ 10160 w 12364810"/>
              <a:gd name="connsiteY22" fmla="*/ 5293360 h 5293360"/>
              <a:gd name="connsiteX23" fmla="*/ 0 w 12364810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293955" h="5293360">
                <a:moveTo>
                  <a:pt x="0" y="4693920"/>
                </a:moveTo>
                <a:lnTo>
                  <a:pt x="28448" y="4691888"/>
                </a:lnTo>
                <a:cubicBezTo>
                  <a:pt x="210651" y="4770459"/>
                  <a:pt x="337989" y="4909989"/>
                  <a:pt x="575056" y="4927600"/>
                </a:cubicBezTo>
                <a:cubicBezTo>
                  <a:pt x="1015323" y="5019040"/>
                  <a:pt x="967909" y="4970272"/>
                  <a:pt x="1152144" y="4970272"/>
                </a:cubicBezTo>
                <a:lnTo>
                  <a:pt x="1475232" y="4903216"/>
                </a:lnTo>
                <a:cubicBezTo>
                  <a:pt x="1831509" y="4781296"/>
                  <a:pt x="2033101" y="4604512"/>
                  <a:pt x="2214880" y="4409440"/>
                </a:cubicBezTo>
                <a:cubicBezTo>
                  <a:pt x="2464647" y="4183380"/>
                  <a:pt x="2676313" y="3907790"/>
                  <a:pt x="2979420" y="3731260"/>
                </a:cubicBezTo>
                <a:cubicBezTo>
                  <a:pt x="3103880" y="3680883"/>
                  <a:pt x="3213100" y="3653367"/>
                  <a:pt x="3383280" y="3667760"/>
                </a:cubicBezTo>
                <a:cubicBezTo>
                  <a:pt x="3532505" y="3673898"/>
                  <a:pt x="3602483" y="3666018"/>
                  <a:pt x="3810000" y="3722370"/>
                </a:cubicBezTo>
                <a:cubicBezTo>
                  <a:pt x="4017517" y="3778722"/>
                  <a:pt x="4126865" y="3879215"/>
                  <a:pt x="4494530" y="3826510"/>
                </a:cubicBezTo>
                <a:cubicBezTo>
                  <a:pt x="4893733" y="3732107"/>
                  <a:pt x="4805257" y="3673263"/>
                  <a:pt x="4937760" y="3566160"/>
                </a:cubicBezTo>
                <a:cubicBezTo>
                  <a:pt x="5074920" y="3415453"/>
                  <a:pt x="5133141" y="3258768"/>
                  <a:pt x="5349240" y="3114040"/>
                </a:cubicBezTo>
                <a:cubicBezTo>
                  <a:pt x="5510976" y="3006943"/>
                  <a:pt x="5615093" y="3000587"/>
                  <a:pt x="5770880" y="2976880"/>
                </a:cubicBezTo>
                <a:cubicBezTo>
                  <a:pt x="6207760" y="2936240"/>
                  <a:pt x="6678930" y="3049270"/>
                  <a:pt x="7081520" y="2895600"/>
                </a:cubicBezTo>
                <a:cubicBezTo>
                  <a:pt x="7340177" y="2785110"/>
                  <a:pt x="7454053" y="2651760"/>
                  <a:pt x="7606030" y="2484120"/>
                </a:cubicBezTo>
                <a:cubicBezTo>
                  <a:pt x="7851563" y="2197100"/>
                  <a:pt x="7977717" y="1902460"/>
                  <a:pt x="8169910" y="1581150"/>
                </a:cubicBezTo>
                <a:cubicBezTo>
                  <a:pt x="8303260" y="1394460"/>
                  <a:pt x="8406130" y="1187450"/>
                  <a:pt x="8590280" y="1066800"/>
                </a:cubicBezTo>
                <a:cubicBezTo>
                  <a:pt x="8845973" y="894080"/>
                  <a:pt x="9040573" y="771262"/>
                  <a:pt x="9398000" y="655320"/>
                </a:cubicBezTo>
                <a:cubicBezTo>
                  <a:pt x="9841698" y="545943"/>
                  <a:pt x="10251440" y="502920"/>
                  <a:pt x="10678160" y="426720"/>
                </a:cubicBezTo>
                <a:lnTo>
                  <a:pt x="11846560" y="187960"/>
                </a:lnTo>
                <a:lnTo>
                  <a:pt x="12278360" y="0"/>
                </a:lnTo>
                <a:cubicBezTo>
                  <a:pt x="12274973" y="1757680"/>
                  <a:pt x="12296987" y="3515360"/>
                  <a:pt x="12293600" y="5273040"/>
                </a:cubicBezTo>
                <a:lnTo>
                  <a:pt x="10160" y="5293360"/>
                </a:lnTo>
                <a:lnTo>
                  <a:pt x="0" y="4693920"/>
                </a:lnTo>
                <a:close/>
              </a:path>
            </a:pathLst>
          </a:custGeom>
          <a:solidFill>
            <a:srgbClr val="F3F2E0"/>
          </a:solidFill>
          <a:ln w="2857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BB9D04-84B6-12ED-C5C4-570A7F665FA8}"/>
              </a:ext>
            </a:extLst>
          </p:cNvPr>
          <p:cNvSpPr txBox="1"/>
          <p:nvPr/>
        </p:nvSpPr>
        <p:spPr>
          <a:xfrm>
            <a:off x="8001000" y="3429000"/>
            <a:ext cx="24375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</a:t>
            </a:r>
            <a:endParaRPr kumimoji="0" lang="en-US" sz="4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908DFA-4F73-FD8F-B3FF-FCCAFC946BAF}"/>
              </a:ext>
            </a:extLst>
          </p:cNvPr>
          <p:cNvSpPr txBox="1"/>
          <p:nvPr/>
        </p:nvSpPr>
        <p:spPr>
          <a:xfrm>
            <a:off x="8056119" y="4164449"/>
            <a:ext cx="38803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urna.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9F3BB3F-4F9F-8E67-2068-5CB34D18962E}"/>
              </a:ext>
            </a:extLst>
          </p:cNvPr>
          <p:cNvSpPr/>
          <p:nvPr/>
        </p:nvSpPr>
        <p:spPr>
          <a:xfrm>
            <a:off x="8081384" y="5529384"/>
            <a:ext cx="1295400" cy="41421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5C1AD"/>
              </a:gs>
              <a:gs pos="100000">
                <a:srgbClr val="BFD2BE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More Info</a:t>
            </a:r>
          </a:p>
        </p:txBody>
      </p:sp>
    </p:spTree>
    <p:extLst>
      <p:ext uri="{BB962C8B-B14F-4D97-AF65-F5344CB8AC3E}">
        <p14:creationId xmlns:p14="http://schemas.microsoft.com/office/powerpoint/2010/main" val="4041292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2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ình nền Cỏ Bầu Trời Cỏ Cây Hoa Nền, đồng Cỏ, Cây, Sân Cỏ Rộng Lớn  Background Vector để tải xuống miễn phí - Pngtree">
            <a:extLst>
              <a:ext uri="{FF2B5EF4-FFF2-40B4-BE49-F238E27FC236}">
                <a16:creationId xmlns:a16="http://schemas.microsoft.com/office/drawing/2014/main" id="{CA1FA302-AE5D-1C3F-1EF8-DACA7AE3F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905" y="-23448"/>
            <a:ext cx="12294905" cy="695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227F4E-E66A-528A-F1D0-4D53746BD295}"/>
              </a:ext>
            </a:extLst>
          </p:cNvPr>
          <p:cNvSpPr/>
          <p:nvPr/>
        </p:nvSpPr>
        <p:spPr>
          <a:xfrm>
            <a:off x="-102905" y="0"/>
            <a:ext cx="12294905" cy="7015958"/>
          </a:xfrm>
          <a:prstGeom prst="rect">
            <a:avLst/>
          </a:prstGeom>
          <a:solidFill>
            <a:schemeClr val="accent6">
              <a:lumMod val="40000"/>
              <a:lumOff val="60000"/>
              <a:alpha val="24000"/>
            </a:schemeClr>
          </a:solidFill>
          <a:ln>
            <a:noFill/>
          </a:ln>
          <a:effectLst>
            <a:outerShdw dist="50800" sx="1000" sy="1000" algn="ctr" rotWithShape="0">
              <a:srgbClr val="000000"/>
            </a:outerShdw>
            <a:reflection endPos="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F42D82-BE4B-E993-F438-A8AD50CA6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52" b="89894" l="7979" r="99113">
                        <a14:foregroundMark x1="89007" y1="70745" x2="91312" y2="77482"/>
                        <a14:foregroundMark x1="96290" y1="51596" x2="96631" y2="51418"/>
                        <a14:foregroundMark x1="88475" y1="55674" x2="96290" y2="51596"/>
                        <a14:foregroundMark x1="91667" y1="46454" x2="91667" y2="46809"/>
                        <a14:foregroundMark x1="49645" y1="30674" x2="56383" y2="35993"/>
                        <a14:foregroundMark x1="8156" y1="51418" x2="13121" y2="58511"/>
                        <a14:foregroundMark x1="95390" y1="48050" x2="95390" y2="48050"/>
                        <a14:foregroundMark x1="98493" y1="51596" x2="99113" y2="52305"/>
                        <a14:foregroundMark x1="97872" y1="50887" x2="98493" y2="51596"/>
                        <a14:backgroundMark x1="36702" y1="44149" x2="36879" y2="45390"/>
                        <a14:backgroundMark x1="94149" y1="48936" x2="94149" y2="48936"/>
                        <a14:backgroundMark x1="99823" y1="51596" x2="99823" y2="515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501701">
            <a:off x="2200782" y="448139"/>
            <a:ext cx="5715810" cy="5715810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FE9735C-7BB6-3B11-7D85-E29D888D5348}"/>
              </a:ext>
            </a:extLst>
          </p:cNvPr>
          <p:cNvSpPr/>
          <p:nvPr/>
        </p:nvSpPr>
        <p:spPr>
          <a:xfrm>
            <a:off x="-760911" y="2133600"/>
            <a:ext cx="13053916" cy="4953000"/>
          </a:xfrm>
          <a:custGeom>
            <a:avLst/>
            <a:gdLst>
              <a:gd name="connsiteX0" fmla="*/ 30480 w 12395200"/>
              <a:gd name="connsiteY0" fmla="*/ 4693920 h 5293360"/>
              <a:gd name="connsiteX1" fmla="*/ 30480 w 12395200"/>
              <a:gd name="connsiteY1" fmla="*/ 4643120 h 5293360"/>
              <a:gd name="connsiteX2" fmla="*/ 589280 w 12395200"/>
              <a:gd name="connsiteY2" fmla="*/ 4897120 h 5293360"/>
              <a:gd name="connsiteX3" fmla="*/ 1148080 w 12395200"/>
              <a:gd name="connsiteY3" fmla="*/ 4927600 h 5293360"/>
              <a:gd name="connsiteX4" fmla="*/ 1483360 w 12395200"/>
              <a:gd name="connsiteY4" fmla="*/ 4866640 h 5293360"/>
              <a:gd name="connsiteX5" fmla="*/ 2235200 w 12395200"/>
              <a:gd name="connsiteY5" fmla="*/ 4409440 h 5293360"/>
              <a:gd name="connsiteX6" fmla="*/ 2976880 w 12395200"/>
              <a:gd name="connsiteY6" fmla="*/ 3677920 h 5293360"/>
              <a:gd name="connsiteX7" fmla="*/ 3373120 w 12395200"/>
              <a:gd name="connsiteY7" fmla="*/ 3637280 h 5293360"/>
              <a:gd name="connsiteX8" fmla="*/ 4511040 w 12395200"/>
              <a:gd name="connsiteY8" fmla="*/ 3799840 h 5293360"/>
              <a:gd name="connsiteX9" fmla="*/ 4958080 w 12395200"/>
              <a:gd name="connsiteY9" fmla="*/ 3566160 h 5293360"/>
              <a:gd name="connsiteX10" fmla="*/ 5354320 w 12395200"/>
              <a:gd name="connsiteY10" fmla="*/ 3108960 h 5293360"/>
              <a:gd name="connsiteX11" fmla="*/ 5791200 w 12395200"/>
              <a:gd name="connsiteY11" fmla="*/ 2956560 h 5293360"/>
              <a:gd name="connsiteX12" fmla="*/ 7101840 w 12395200"/>
              <a:gd name="connsiteY12" fmla="*/ 2895600 h 5293360"/>
              <a:gd name="connsiteX13" fmla="*/ 7599680 w 12395200"/>
              <a:gd name="connsiteY13" fmla="*/ 2468880 h 5293360"/>
              <a:gd name="connsiteX14" fmla="*/ 8168640 w 12395200"/>
              <a:gd name="connsiteY14" fmla="*/ 1554480 h 5293360"/>
              <a:gd name="connsiteX15" fmla="*/ 8585200 w 12395200"/>
              <a:gd name="connsiteY15" fmla="*/ 1046480 h 5293360"/>
              <a:gd name="connsiteX16" fmla="*/ 9408160 w 12395200"/>
              <a:gd name="connsiteY16" fmla="*/ 640080 h 5293360"/>
              <a:gd name="connsiteX17" fmla="*/ 10698480 w 12395200"/>
              <a:gd name="connsiteY17" fmla="*/ 426720 h 5293360"/>
              <a:gd name="connsiteX18" fmla="*/ 11887200 w 12395200"/>
              <a:gd name="connsiteY18" fmla="*/ 193040 h 5293360"/>
              <a:gd name="connsiteX19" fmla="*/ 12395200 w 12395200"/>
              <a:gd name="connsiteY19" fmla="*/ 0 h 5293360"/>
              <a:gd name="connsiteX20" fmla="*/ 12385040 w 12395200"/>
              <a:gd name="connsiteY20" fmla="*/ 5273040 h 5293360"/>
              <a:gd name="connsiteX21" fmla="*/ 0 w 12395200"/>
              <a:gd name="connsiteY21" fmla="*/ 5293360 h 5293360"/>
              <a:gd name="connsiteX22" fmla="*/ 30480 w 12395200"/>
              <a:gd name="connsiteY22" fmla="*/ 4693920 h 5293360"/>
              <a:gd name="connsiteX0" fmla="*/ 0 w 12405360"/>
              <a:gd name="connsiteY0" fmla="*/ 4693920 h 5293360"/>
              <a:gd name="connsiteX1" fmla="*/ 40640 w 12405360"/>
              <a:gd name="connsiteY1" fmla="*/ 4643120 h 5293360"/>
              <a:gd name="connsiteX2" fmla="*/ 599440 w 12405360"/>
              <a:gd name="connsiteY2" fmla="*/ 4897120 h 5293360"/>
              <a:gd name="connsiteX3" fmla="*/ 1158240 w 12405360"/>
              <a:gd name="connsiteY3" fmla="*/ 4927600 h 5293360"/>
              <a:gd name="connsiteX4" fmla="*/ 1493520 w 12405360"/>
              <a:gd name="connsiteY4" fmla="*/ 4866640 h 5293360"/>
              <a:gd name="connsiteX5" fmla="*/ 2245360 w 12405360"/>
              <a:gd name="connsiteY5" fmla="*/ 4409440 h 5293360"/>
              <a:gd name="connsiteX6" fmla="*/ 2987040 w 12405360"/>
              <a:gd name="connsiteY6" fmla="*/ 3677920 h 5293360"/>
              <a:gd name="connsiteX7" fmla="*/ 3383280 w 12405360"/>
              <a:gd name="connsiteY7" fmla="*/ 3637280 h 5293360"/>
              <a:gd name="connsiteX8" fmla="*/ 4521200 w 12405360"/>
              <a:gd name="connsiteY8" fmla="*/ 3799840 h 5293360"/>
              <a:gd name="connsiteX9" fmla="*/ 4968240 w 12405360"/>
              <a:gd name="connsiteY9" fmla="*/ 3566160 h 5293360"/>
              <a:gd name="connsiteX10" fmla="*/ 5364480 w 12405360"/>
              <a:gd name="connsiteY10" fmla="*/ 3108960 h 5293360"/>
              <a:gd name="connsiteX11" fmla="*/ 5801360 w 12405360"/>
              <a:gd name="connsiteY11" fmla="*/ 2956560 h 5293360"/>
              <a:gd name="connsiteX12" fmla="*/ 7112000 w 12405360"/>
              <a:gd name="connsiteY12" fmla="*/ 2895600 h 5293360"/>
              <a:gd name="connsiteX13" fmla="*/ 7609840 w 12405360"/>
              <a:gd name="connsiteY13" fmla="*/ 2468880 h 5293360"/>
              <a:gd name="connsiteX14" fmla="*/ 8178800 w 12405360"/>
              <a:gd name="connsiteY14" fmla="*/ 1554480 h 5293360"/>
              <a:gd name="connsiteX15" fmla="*/ 8595360 w 12405360"/>
              <a:gd name="connsiteY15" fmla="*/ 1046480 h 5293360"/>
              <a:gd name="connsiteX16" fmla="*/ 9418320 w 12405360"/>
              <a:gd name="connsiteY16" fmla="*/ 640080 h 5293360"/>
              <a:gd name="connsiteX17" fmla="*/ 10708640 w 12405360"/>
              <a:gd name="connsiteY17" fmla="*/ 426720 h 5293360"/>
              <a:gd name="connsiteX18" fmla="*/ 11897360 w 12405360"/>
              <a:gd name="connsiteY18" fmla="*/ 193040 h 5293360"/>
              <a:gd name="connsiteX19" fmla="*/ 12405360 w 12405360"/>
              <a:gd name="connsiteY19" fmla="*/ 0 h 5293360"/>
              <a:gd name="connsiteX20" fmla="*/ 12395200 w 12405360"/>
              <a:gd name="connsiteY20" fmla="*/ 5273040 h 5293360"/>
              <a:gd name="connsiteX21" fmla="*/ 10160 w 12405360"/>
              <a:gd name="connsiteY21" fmla="*/ 5293360 h 5293360"/>
              <a:gd name="connsiteX22" fmla="*/ 0 w 12405360"/>
              <a:gd name="connsiteY22" fmla="*/ 4693920 h 5293360"/>
              <a:gd name="connsiteX0" fmla="*/ 0 w 12405360"/>
              <a:gd name="connsiteY0" fmla="*/ 4693920 h 5293360"/>
              <a:gd name="connsiteX1" fmla="*/ 40640 w 12405360"/>
              <a:gd name="connsiteY1" fmla="*/ 4643120 h 5293360"/>
              <a:gd name="connsiteX2" fmla="*/ 599440 w 12405360"/>
              <a:gd name="connsiteY2" fmla="*/ 4897120 h 5293360"/>
              <a:gd name="connsiteX3" fmla="*/ 1158240 w 12405360"/>
              <a:gd name="connsiteY3" fmla="*/ 4927600 h 5293360"/>
              <a:gd name="connsiteX4" fmla="*/ 1493520 w 12405360"/>
              <a:gd name="connsiteY4" fmla="*/ 4866640 h 5293360"/>
              <a:gd name="connsiteX5" fmla="*/ 2245360 w 12405360"/>
              <a:gd name="connsiteY5" fmla="*/ 4409440 h 5293360"/>
              <a:gd name="connsiteX6" fmla="*/ 2987040 w 12405360"/>
              <a:gd name="connsiteY6" fmla="*/ 3677920 h 5293360"/>
              <a:gd name="connsiteX7" fmla="*/ 3383280 w 12405360"/>
              <a:gd name="connsiteY7" fmla="*/ 3637280 h 5293360"/>
              <a:gd name="connsiteX8" fmla="*/ 4521200 w 12405360"/>
              <a:gd name="connsiteY8" fmla="*/ 3799840 h 5293360"/>
              <a:gd name="connsiteX9" fmla="*/ 4968240 w 12405360"/>
              <a:gd name="connsiteY9" fmla="*/ 3566160 h 5293360"/>
              <a:gd name="connsiteX10" fmla="*/ 5364480 w 12405360"/>
              <a:gd name="connsiteY10" fmla="*/ 3108960 h 5293360"/>
              <a:gd name="connsiteX11" fmla="*/ 5801360 w 12405360"/>
              <a:gd name="connsiteY11" fmla="*/ 2956560 h 5293360"/>
              <a:gd name="connsiteX12" fmla="*/ 7112000 w 12405360"/>
              <a:gd name="connsiteY12" fmla="*/ 2895600 h 5293360"/>
              <a:gd name="connsiteX13" fmla="*/ 7609840 w 12405360"/>
              <a:gd name="connsiteY13" fmla="*/ 2468880 h 5293360"/>
              <a:gd name="connsiteX14" fmla="*/ 8178800 w 12405360"/>
              <a:gd name="connsiteY14" fmla="*/ 1554480 h 5293360"/>
              <a:gd name="connsiteX15" fmla="*/ 8595360 w 12405360"/>
              <a:gd name="connsiteY15" fmla="*/ 1046480 h 5293360"/>
              <a:gd name="connsiteX16" fmla="*/ 9418320 w 12405360"/>
              <a:gd name="connsiteY16" fmla="*/ 640080 h 5293360"/>
              <a:gd name="connsiteX17" fmla="*/ 10708640 w 12405360"/>
              <a:gd name="connsiteY17" fmla="*/ 426720 h 5293360"/>
              <a:gd name="connsiteX18" fmla="*/ 11897360 w 12405360"/>
              <a:gd name="connsiteY18" fmla="*/ 193040 h 5293360"/>
              <a:gd name="connsiteX19" fmla="*/ 12405360 w 12405360"/>
              <a:gd name="connsiteY19" fmla="*/ 0 h 5293360"/>
              <a:gd name="connsiteX20" fmla="*/ 12395200 w 12405360"/>
              <a:gd name="connsiteY20" fmla="*/ 5273040 h 5293360"/>
              <a:gd name="connsiteX21" fmla="*/ 40640 w 12405360"/>
              <a:gd name="connsiteY21" fmla="*/ 5293360 h 5293360"/>
              <a:gd name="connsiteX22" fmla="*/ 0 w 12405360"/>
              <a:gd name="connsiteY22" fmla="*/ 4693920 h 5293360"/>
              <a:gd name="connsiteX0" fmla="*/ 0 w 12374880"/>
              <a:gd name="connsiteY0" fmla="*/ 4693920 h 5293360"/>
              <a:gd name="connsiteX1" fmla="*/ 10160 w 12374880"/>
              <a:gd name="connsiteY1" fmla="*/ 4643120 h 5293360"/>
              <a:gd name="connsiteX2" fmla="*/ 568960 w 12374880"/>
              <a:gd name="connsiteY2" fmla="*/ 489712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68960 w 12374880"/>
              <a:gd name="connsiteY2" fmla="*/ 489712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56768 w 12374880"/>
              <a:gd name="connsiteY2" fmla="*/ 4945888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46560 w 12374880"/>
              <a:gd name="connsiteY19" fmla="*/ 18796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90120"/>
              <a:gd name="connsiteY0" fmla="*/ 4693920 h 5293360"/>
              <a:gd name="connsiteX1" fmla="*/ 28448 w 12390120"/>
              <a:gd name="connsiteY1" fmla="*/ 4691888 h 5293360"/>
              <a:gd name="connsiteX2" fmla="*/ 575056 w 12390120"/>
              <a:gd name="connsiteY2" fmla="*/ 4927600 h 5293360"/>
              <a:gd name="connsiteX3" fmla="*/ 1152144 w 12390120"/>
              <a:gd name="connsiteY3" fmla="*/ 4970272 h 5293360"/>
              <a:gd name="connsiteX4" fmla="*/ 1475232 w 12390120"/>
              <a:gd name="connsiteY4" fmla="*/ 4903216 h 5293360"/>
              <a:gd name="connsiteX5" fmla="*/ 2214880 w 12390120"/>
              <a:gd name="connsiteY5" fmla="*/ 4409440 h 5293360"/>
              <a:gd name="connsiteX6" fmla="*/ 2979420 w 12390120"/>
              <a:gd name="connsiteY6" fmla="*/ 3731260 h 5293360"/>
              <a:gd name="connsiteX7" fmla="*/ 3383280 w 12390120"/>
              <a:gd name="connsiteY7" fmla="*/ 3667760 h 5293360"/>
              <a:gd name="connsiteX8" fmla="*/ 3810000 w 12390120"/>
              <a:gd name="connsiteY8" fmla="*/ 3722370 h 5293360"/>
              <a:gd name="connsiteX9" fmla="*/ 4494530 w 12390120"/>
              <a:gd name="connsiteY9" fmla="*/ 3826510 h 5293360"/>
              <a:gd name="connsiteX10" fmla="*/ 4937760 w 12390120"/>
              <a:gd name="connsiteY10" fmla="*/ 3566160 h 5293360"/>
              <a:gd name="connsiteX11" fmla="*/ 5349240 w 12390120"/>
              <a:gd name="connsiteY11" fmla="*/ 3114040 h 5293360"/>
              <a:gd name="connsiteX12" fmla="*/ 5770880 w 12390120"/>
              <a:gd name="connsiteY12" fmla="*/ 2976880 h 5293360"/>
              <a:gd name="connsiteX13" fmla="*/ 7081520 w 12390120"/>
              <a:gd name="connsiteY13" fmla="*/ 2895600 h 5293360"/>
              <a:gd name="connsiteX14" fmla="*/ 7606030 w 12390120"/>
              <a:gd name="connsiteY14" fmla="*/ 2484120 h 5293360"/>
              <a:gd name="connsiteX15" fmla="*/ 8169910 w 12390120"/>
              <a:gd name="connsiteY15" fmla="*/ 1581150 h 5293360"/>
              <a:gd name="connsiteX16" fmla="*/ 8590280 w 12390120"/>
              <a:gd name="connsiteY16" fmla="*/ 1066800 h 5293360"/>
              <a:gd name="connsiteX17" fmla="*/ 9398000 w 12390120"/>
              <a:gd name="connsiteY17" fmla="*/ 655320 h 5293360"/>
              <a:gd name="connsiteX18" fmla="*/ 10678160 w 12390120"/>
              <a:gd name="connsiteY18" fmla="*/ 426720 h 5293360"/>
              <a:gd name="connsiteX19" fmla="*/ 11846560 w 12390120"/>
              <a:gd name="connsiteY19" fmla="*/ 187960 h 5293360"/>
              <a:gd name="connsiteX20" fmla="*/ 12390120 w 12390120"/>
              <a:gd name="connsiteY20" fmla="*/ 0 h 5293360"/>
              <a:gd name="connsiteX21" fmla="*/ 12364720 w 12390120"/>
              <a:gd name="connsiteY21" fmla="*/ 5273040 h 5293360"/>
              <a:gd name="connsiteX22" fmla="*/ 10160 w 12390120"/>
              <a:gd name="connsiteY22" fmla="*/ 5293360 h 5293360"/>
              <a:gd name="connsiteX23" fmla="*/ 0 w 12390120"/>
              <a:gd name="connsiteY23" fmla="*/ 4693920 h 5293360"/>
              <a:gd name="connsiteX0" fmla="*/ 0 w 12364810"/>
              <a:gd name="connsiteY0" fmla="*/ 4693920 h 5293360"/>
              <a:gd name="connsiteX1" fmla="*/ 28448 w 12364810"/>
              <a:gd name="connsiteY1" fmla="*/ 4691888 h 5293360"/>
              <a:gd name="connsiteX2" fmla="*/ 575056 w 12364810"/>
              <a:gd name="connsiteY2" fmla="*/ 4927600 h 5293360"/>
              <a:gd name="connsiteX3" fmla="*/ 1152144 w 12364810"/>
              <a:gd name="connsiteY3" fmla="*/ 4970272 h 5293360"/>
              <a:gd name="connsiteX4" fmla="*/ 1475232 w 12364810"/>
              <a:gd name="connsiteY4" fmla="*/ 4903216 h 5293360"/>
              <a:gd name="connsiteX5" fmla="*/ 2214880 w 12364810"/>
              <a:gd name="connsiteY5" fmla="*/ 4409440 h 5293360"/>
              <a:gd name="connsiteX6" fmla="*/ 2979420 w 12364810"/>
              <a:gd name="connsiteY6" fmla="*/ 3731260 h 5293360"/>
              <a:gd name="connsiteX7" fmla="*/ 3383280 w 12364810"/>
              <a:gd name="connsiteY7" fmla="*/ 3667760 h 5293360"/>
              <a:gd name="connsiteX8" fmla="*/ 3810000 w 12364810"/>
              <a:gd name="connsiteY8" fmla="*/ 3722370 h 5293360"/>
              <a:gd name="connsiteX9" fmla="*/ 4494530 w 12364810"/>
              <a:gd name="connsiteY9" fmla="*/ 3826510 h 5293360"/>
              <a:gd name="connsiteX10" fmla="*/ 4937760 w 12364810"/>
              <a:gd name="connsiteY10" fmla="*/ 3566160 h 5293360"/>
              <a:gd name="connsiteX11" fmla="*/ 5349240 w 12364810"/>
              <a:gd name="connsiteY11" fmla="*/ 3114040 h 5293360"/>
              <a:gd name="connsiteX12" fmla="*/ 5770880 w 12364810"/>
              <a:gd name="connsiteY12" fmla="*/ 2976880 h 5293360"/>
              <a:gd name="connsiteX13" fmla="*/ 7081520 w 12364810"/>
              <a:gd name="connsiteY13" fmla="*/ 2895600 h 5293360"/>
              <a:gd name="connsiteX14" fmla="*/ 7606030 w 12364810"/>
              <a:gd name="connsiteY14" fmla="*/ 2484120 h 5293360"/>
              <a:gd name="connsiteX15" fmla="*/ 8169910 w 12364810"/>
              <a:gd name="connsiteY15" fmla="*/ 1581150 h 5293360"/>
              <a:gd name="connsiteX16" fmla="*/ 8590280 w 12364810"/>
              <a:gd name="connsiteY16" fmla="*/ 1066800 h 5293360"/>
              <a:gd name="connsiteX17" fmla="*/ 9398000 w 12364810"/>
              <a:gd name="connsiteY17" fmla="*/ 655320 h 5293360"/>
              <a:gd name="connsiteX18" fmla="*/ 10678160 w 12364810"/>
              <a:gd name="connsiteY18" fmla="*/ 426720 h 5293360"/>
              <a:gd name="connsiteX19" fmla="*/ 11846560 w 12364810"/>
              <a:gd name="connsiteY19" fmla="*/ 187960 h 5293360"/>
              <a:gd name="connsiteX20" fmla="*/ 12278360 w 12364810"/>
              <a:gd name="connsiteY20" fmla="*/ 0 h 5293360"/>
              <a:gd name="connsiteX21" fmla="*/ 12364720 w 12364810"/>
              <a:gd name="connsiteY21" fmla="*/ 5273040 h 5293360"/>
              <a:gd name="connsiteX22" fmla="*/ 10160 w 12364810"/>
              <a:gd name="connsiteY22" fmla="*/ 5293360 h 5293360"/>
              <a:gd name="connsiteX23" fmla="*/ 0 w 12364810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293955" h="5293360">
                <a:moveTo>
                  <a:pt x="0" y="4693920"/>
                </a:moveTo>
                <a:lnTo>
                  <a:pt x="28448" y="4691888"/>
                </a:lnTo>
                <a:cubicBezTo>
                  <a:pt x="210651" y="4770459"/>
                  <a:pt x="337989" y="4909989"/>
                  <a:pt x="575056" y="4927600"/>
                </a:cubicBezTo>
                <a:cubicBezTo>
                  <a:pt x="1015323" y="5019040"/>
                  <a:pt x="967909" y="4970272"/>
                  <a:pt x="1152144" y="4970272"/>
                </a:cubicBezTo>
                <a:lnTo>
                  <a:pt x="1475232" y="4903216"/>
                </a:lnTo>
                <a:cubicBezTo>
                  <a:pt x="1831509" y="4781296"/>
                  <a:pt x="2033101" y="4604512"/>
                  <a:pt x="2214880" y="4409440"/>
                </a:cubicBezTo>
                <a:cubicBezTo>
                  <a:pt x="2464647" y="4183380"/>
                  <a:pt x="2676313" y="3907790"/>
                  <a:pt x="2979420" y="3731260"/>
                </a:cubicBezTo>
                <a:cubicBezTo>
                  <a:pt x="3103880" y="3680883"/>
                  <a:pt x="3213100" y="3653367"/>
                  <a:pt x="3383280" y="3667760"/>
                </a:cubicBezTo>
                <a:cubicBezTo>
                  <a:pt x="3532505" y="3673898"/>
                  <a:pt x="3602483" y="3666018"/>
                  <a:pt x="3810000" y="3722370"/>
                </a:cubicBezTo>
                <a:cubicBezTo>
                  <a:pt x="4017517" y="3778722"/>
                  <a:pt x="4126865" y="3879215"/>
                  <a:pt x="4494530" y="3826510"/>
                </a:cubicBezTo>
                <a:cubicBezTo>
                  <a:pt x="4893733" y="3732107"/>
                  <a:pt x="4805257" y="3673263"/>
                  <a:pt x="4937760" y="3566160"/>
                </a:cubicBezTo>
                <a:cubicBezTo>
                  <a:pt x="5074920" y="3415453"/>
                  <a:pt x="5133141" y="3258768"/>
                  <a:pt x="5349240" y="3114040"/>
                </a:cubicBezTo>
                <a:cubicBezTo>
                  <a:pt x="5510976" y="3006943"/>
                  <a:pt x="5615093" y="3000587"/>
                  <a:pt x="5770880" y="2976880"/>
                </a:cubicBezTo>
                <a:cubicBezTo>
                  <a:pt x="6207760" y="2936240"/>
                  <a:pt x="6678930" y="3049270"/>
                  <a:pt x="7081520" y="2895600"/>
                </a:cubicBezTo>
                <a:cubicBezTo>
                  <a:pt x="7340177" y="2785110"/>
                  <a:pt x="7454053" y="2651760"/>
                  <a:pt x="7606030" y="2484120"/>
                </a:cubicBezTo>
                <a:cubicBezTo>
                  <a:pt x="7851563" y="2197100"/>
                  <a:pt x="7977717" y="1902460"/>
                  <a:pt x="8169910" y="1581150"/>
                </a:cubicBezTo>
                <a:cubicBezTo>
                  <a:pt x="8303260" y="1394460"/>
                  <a:pt x="8406130" y="1187450"/>
                  <a:pt x="8590280" y="1066800"/>
                </a:cubicBezTo>
                <a:cubicBezTo>
                  <a:pt x="8845973" y="894080"/>
                  <a:pt x="9040573" y="771262"/>
                  <a:pt x="9398000" y="655320"/>
                </a:cubicBezTo>
                <a:cubicBezTo>
                  <a:pt x="9841698" y="545943"/>
                  <a:pt x="10251440" y="502920"/>
                  <a:pt x="10678160" y="426720"/>
                </a:cubicBezTo>
                <a:lnTo>
                  <a:pt x="11846560" y="187960"/>
                </a:lnTo>
                <a:lnTo>
                  <a:pt x="12278360" y="0"/>
                </a:lnTo>
                <a:cubicBezTo>
                  <a:pt x="12274973" y="1757680"/>
                  <a:pt x="12296987" y="3515360"/>
                  <a:pt x="12293600" y="5273040"/>
                </a:cubicBezTo>
                <a:lnTo>
                  <a:pt x="10160" y="5293360"/>
                </a:lnTo>
                <a:lnTo>
                  <a:pt x="0" y="4693920"/>
                </a:lnTo>
                <a:close/>
              </a:path>
            </a:pathLst>
          </a:custGeom>
          <a:solidFill>
            <a:srgbClr val="A5C1AD"/>
          </a:solidFill>
          <a:ln w="28575">
            <a:noFill/>
          </a:ln>
          <a:effectLst>
            <a:outerShdw blurRad="177800" dist="635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C0BB3E-29E2-F87F-5628-2E89BB757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697081" y="6447692"/>
            <a:ext cx="12192000" cy="3981450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97519FF-37E7-3045-5209-3128FB110B24}"/>
              </a:ext>
            </a:extLst>
          </p:cNvPr>
          <p:cNvSpPr/>
          <p:nvPr/>
        </p:nvSpPr>
        <p:spPr>
          <a:xfrm>
            <a:off x="10896600" y="-4038600"/>
            <a:ext cx="6591038" cy="2819443"/>
          </a:xfrm>
          <a:custGeom>
            <a:avLst/>
            <a:gdLst>
              <a:gd name="connsiteX0" fmla="*/ 6582671 w 6591038"/>
              <a:gd name="connsiteY0" fmla="*/ 0 h 2819443"/>
              <a:gd name="connsiteX1" fmla="*/ 6590848 w 6591038"/>
              <a:gd name="connsiteY1" fmla="*/ 2808620 h 2819443"/>
              <a:gd name="connsiteX2" fmla="*/ 472 w 6591038"/>
              <a:gd name="connsiteY2" fmla="*/ 2819443 h 2819443"/>
              <a:gd name="connsiteX3" fmla="*/ 0 w 6591038"/>
              <a:gd name="connsiteY3" fmla="*/ 2791782 h 2819443"/>
              <a:gd name="connsiteX4" fmla="*/ 240068 w 6591038"/>
              <a:gd name="connsiteY4" fmla="*/ 2791782 h 2819443"/>
              <a:gd name="connsiteX5" fmla="*/ 240068 w 6591038"/>
              <a:gd name="connsiteY5" fmla="*/ 2611527 h 2819443"/>
              <a:gd name="connsiteX6" fmla="*/ 303553 w 6591038"/>
              <a:gd name="connsiteY6" fmla="*/ 2624626 h 2819443"/>
              <a:gd name="connsiteX7" fmla="*/ 613176 w 6591038"/>
              <a:gd name="connsiteY7" fmla="*/ 2647354 h 2819443"/>
              <a:gd name="connsiteX8" fmla="*/ 786520 w 6591038"/>
              <a:gd name="connsiteY8" fmla="*/ 2611638 h 2819443"/>
              <a:gd name="connsiteX9" fmla="*/ 1183360 w 6591038"/>
              <a:gd name="connsiteY9" fmla="*/ 2348634 h 2819443"/>
              <a:gd name="connsiteX10" fmla="*/ 1593555 w 6591038"/>
              <a:gd name="connsiteY10" fmla="*/ 1987410 h 2819443"/>
              <a:gd name="connsiteX11" fmla="*/ 1810236 w 6591038"/>
              <a:gd name="connsiteY11" fmla="*/ 1953587 h 2819443"/>
              <a:gd name="connsiteX12" fmla="*/ 2039182 w 6591038"/>
              <a:gd name="connsiteY12" fmla="*/ 1982675 h 2819443"/>
              <a:gd name="connsiteX13" fmla="*/ 2406450 w 6591038"/>
              <a:gd name="connsiteY13" fmla="*/ 2038144 h 2819443"/>
              <a:gd name="connsiteX14" fmla="*/ 2644254 w 6591038"/>
              <a:gd name="connsiteY14" fmla="*/ 1899471 h 2819443"/>
              <a:gd name="connsiteX15" fmla="*/ 2865023 w 6591038"/>
              <a:gd name="connsiteY15" fmla="*/ 1658655 h 2819443"/>
              <a:gd name="connsiteX16" fmla="*/ 3091244 w 6591038"/>
              <a:gd name="connsiteY16" fmla="*/ 1585599 h 2819443"/>
              <a:gd name="connsiteX17" fmla="*/ 3794435 w 6591038"/>
              <a:gd name="connsiteY17" fmla="*/ 1542306 h 2819443"/>
              <a:gd name="connsiteX18" fmla="*/ 4075848 w 6591038"/>
              <a:gd name="connsiteY18" fmla="*/ 1323136 h 2819443"/>
              <a:gd name="connsiteX19" fmla="*/ 4378384 w 6591038"/>
              <a:gd name="connsiteY19" fmla="*/ 842180 h 2819443"/>
              <a:gd name="connsiteX20" fmla="*/ 4603923 w 6591038"/>
              <a:gd name="connsiteY20" fmla="*/ 568218 h 2819443"/>
              <a:gd name="connsiteX21" fmla="*/ 5037285 w 6591038"/>
              <a:gd name="connsiteY21" fmla="*/ 349048 h 2819443"/>
              <a:gd name="connsiteX22" fmla="*/ 5724123 w 6591038"/>
              <a:gd name="connsiteY22" fmla="*/ 227287 h 2819443"/>
              <a:gd name="connsiteX23" fmla="*/ 6351000 w 6591038"/>
              <a:gd name="connsiteY23" fmla="*/ 100115 h 281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591038" h="2819443">
                <a:moveTo>
                  <a:pt x="6582671" y="0"/>
                </a:moveTo>
                <a:cubicBezTo>
                  <a:pt x="6580854" y="936207"/>
                  <a:pt x="6592664" y="1872413"/>
                  <a:pt x="6590848" y="2808620"/>
                </a:cubicBezTo>
                <a:lnTo>
                  <a:pt x="472" y="2819443"/>
                </a:lnTo>
                <a:lnTo>
                  <a:pt x="0" y="2791782"/>
                </a:lnTo>
                <a:lnTo>
                  <a:pt x="240068" y="2791782"/>
                </a:lnTo>
                <a:lnTo>
                  <a:pt x="240068" y="2611527"/>
                </a:lnTo>
                <a:lnTo>
                  <a:pt x="303553" y="2624626"/>
                </a:lnTo>
                <a:cubicBezTo>
                  <a:pt x="539768" y="2673330"/>
                  <a:pt x="514329" y="2647354"/>
                  <a:pt x="613176" y="2647354"/>
                </a:cubicBezTo>
                <a:lnTo>
                  <a:pt x="786520" y="2611638"/>
                </a:lnTo>
                <a:cubicBezTo>
                  <a:pt x="977672" y="2546699"/>
                  <a:pt x="1085831" y="2452537"/>
                  <a:pt x="1183360" y="2348634"/>
                </a:cubicBezTo>
                <a:cubicBezTo>
                  <a:pt x="1317366" y="2228226"/>
                  <a:pt x="1430930" y="2081436"/>
                  <a:pt x="1593555" y="1987410"/>
                </a:cubicBezTo>
                <a:cubicBezTo>
                  <a:pt x="1660331" y="1960577"/>
                  <a:pt x="1718930" y="1945921"/>
                  <a:pt x="1810236" y="1953587"/>
                </a:cubicBezTo>
                <a:cubicBezTo>
                  <a:pt x="1890299" y="1956857"/>
                  <a:pt x="1927844" y="1952660"/>
                  <a:pt x="2039182" y="1982675"/>
                </a:cubicBezTo>
                <a:cubicBezTo>
                  <a:pt x="2150520" y="2012690"/>
                  <a:pt x="2209188" y="2066216"/>
                  <a:pt x="2406450" y="2038144"/>
                </a:cubicBezTo>
                <a:cubicBezTo>
                  <a:pt x="2620632" y="1987861"/>
                  <a:pt x="2573162" y="1956518"/>
                  <a:pt x="2644254" y="1899471"/>
                </a:cubicBezTo>
                <a:cubicBezTo>
                  <a:pt x="2717844" y="1819199"/>
                  <a:pt x="2749081" y="1735743"/>
                  <a:pt x="2865023" y="1658655"/>
                </a:cubicBezTo>
                <a:cubicBezTo>
                  <a:pt x="2951799" y="1601611"/>
                  <a:pt x="3007660" y="1598226"/>
                  <a:pt x="3091244" y="1585599"/>
                </a:cubicBezTo>
                <a:cubicBezTo>
                  <a:pt x="3325641" y="1563952"/>
                  <a:pt x="3578436" y="1624156"/>
                  <a:pt x="3794435" y="1542306"/>
                </a:cubicBezTo>
                <a:cubicBezTo>
                  <a:pt x="3933211" y="1483455"/>
                  <a:pt x="3994308" y="1412427"/>
                  <a:pt x="4075848" y="1323136"/>
                </a:cubicBezTo>
                <a:cubicBezTo>
                  <a:pt x="4207582" y="1170258"/>
                  <a:pt x="4275268" y="1013322"/>
                  <a:pt x="4378384" y="842180"/>
                </a:cubicBezTo>
                <a:cubicBezTo>
                  <a:pt x="4449930" y="742742"/>
                  <a:pt x="4505122" y="632481"/>
                  <a:pt x="4603923" y="568218"/>
                </a:cubicBezTo>
                <a:cubicBezTo>
                  <a:pt x="4741108" y="476221"/>
                  <a:pt x="4845516" y="410803"/>
                  <a:pt x="5037285" y="349048"/>
                </a:cubicBezTo>
                <a:cubicBezTo>
                  <a:pt x="5275340" y="290790"/>
                  <a:pt x="5495177" y="267874"/>
                  <a:pt x="5724123" y="227287"/>
                </a:cubicBezTo>
                <a:lnTo>
                  <a:pt x="6351000" y="100115"/>
                </a:lnTo>
                <a:close/>
              </a:path>
            </a:pathLst>
          </a:custGeom>
          <a:solidFill>
            <a:srgbClr val="D9E2CF"/>
          </a:solidFill>
          <a:ln w="28575">
            <a:noFill/>
          </a:ln>
          <a:effectLst>
            <a:outerShdw blurRad="1905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509B956-BEE0-D560-9AA9-D90ED49F9BBF}"/>
              </a:ext>
            </a:extLst>
          </p:cNvPr>
          <p:cNvSpPr/>
          <p:nvPr/>
        </p:nvSpPr>
        <p:spPr>
          <a:xfrm>
            <a:off x="-13791048" y="156896"/>
            <a:ext cx="12750205" cy="5450029"/>
          </a:xfrm>
          <a:custGeom>
            <a:avLst/>
            <a:gdLst>
              <a:gd name="connsiteX0" fmla="*/ 30480 w 12395200"/>
              <a:gd name="connsiteY0" fmla="*/ 4693920 h 5293360"/>
              <a:gd name="connsiteX1" fmla="*/ 30480 w 12395200"/>
              <a:gd name="connsiteY1" fmla="*/ 4643120 h 5293360"/>
              <a:gd name="connsiteX2" fmla="*/ 589280 w 12395200"/>
              <a:gd name="connsiteY2" fmla="*/ 4897120 h 5293360"/>
              <a:gd name="connsiteX3" fmla="*/ 1148080 w 12395200"/>
              <a:gd name="connsiteY3" fmla="*/ 4927600 h 5293360"/>
              <a:gd name="connsiteX4" fmla="*/ 1483360 w 12395200"/>
              <a:gd name="connsiteY4" fmla="*/ 4866640 h 5293360"/>
              <a:gd name="connsiteX5" fmla="*/ 2235200 w 12395200"/>
              <a:gd name="connsiteY5" fmla="*/ 4409440 h 5293360"/>
              <a:gd name="connsiteX6" fmla="*/ 2976880 w 12395200"/>
              <a:gd name="connsiteY6" fmla="*/ 3677920 h 5293360"/>
              <a:gd name="connsiteX7" fmla="*/ 3373120 w 12395200"/>
              <a:gd name="connsiteY7" fmla="*/ 3637280 h 5293360"/>
              <a:gd name="connsiteX8" fmla="*/ 4511040 w 12395200"/>
              <a:gd name="connsiteY8" fmla="*/ 3799840 h 5293360"/>
              <a:gd name="connsiteX9" fmla="*/ 4958080 w 12395200"/>
              <a:gd name="connsiteY9" fmla="*/ 3566160 h 5293360"/>
              <a:gd name="connsiteX10" fmla="*/ 5354320 w 12395200"/>
              <a:gd name="connsiteY10" fmla="*/ 3108960 h 5293360"/>
              <a:gd name="connsiteX11" fmla="*/ 5791200 w 12395200"/>
              <a:gd name="connsiteY11" fmla="*/ 2956560 h 5293360"/>
              <a:gd name="connsiteX12" fmla="*/ 7101840 w 12395200"/>
              <a:gd name="connsiteY12" fmla="*/ 2895600 h 5293360"/>
              <a:gd name="connsiteX13" fmla="*/ 7599680 w 12395200"/>
              <a:gd name="connsiteY13" fmla="*/ 2468880 h 5293360"/>
              <a:gd name="connsiteX14" fmla="*/ 8168640 w 12395200"/>
              <a:gd name="connsiteY14" fmla="*/ 1554480 h 5293360"/>
              <a:gd name="connsiteX15" fmla="*/ 8585200 w 12395200"/>
              <a:gd name="connsiteY15" fmla="*/ 1046480 h 5293360"/>
              <a:gd name="connsiteX16" fmla="*/ 9408160 w 12395200"/>
              <a:gd name="connsiteY16" fmla="*/ 640080 h 5293360"/>
              <a:gd name="connsiteX17" fmla="*/ 10698480 w 12395200"/>
              <a:gd name="connsiteY17" fmla="*/ 426720 h 5293360"/>
              <a:gd name="connsiteX18" fmla="*/ 11887200 w 12395200"/>
              <a:gd name="connsiteY18" fmla="*/ 193040 h 5293360"/>
              <a:gd name="connsiteX19" fmla="*/ 12395200 w 12395200"/>
              <a:gd name="connsiteY19" fmla="*/ 0 h 5293360"/>
              <a:gd name="connsiteX20" fmla="*/ 12385040 w 12395200"/>
              <a:gd name="connsiteY20" fmla="*/ 5273040 h 5293360"/>
              <a:gd name="connsiteX21" fmla="*/ 0 w 12395200"/>
              <a:gd name="connsiteY21" fmla="*/ 5293360 h 5293360"/>
              <a:gd name="connsiteX22" fmla="*/ 30480 w 12395200"/>
              <a:gd name="connsiteY22" fmla="*/ 4693920 h 5293360"/>
              <a:gd name="connsiteX0" fmla="*/ 0 w 12405360"/>
              <a:gd name="connsiteY0" fmla="*/ 4693920 h 5293360"/>
              <a:gd name="connsiteX1" fmla="*/ 40640 w 12405360"/>
              <a:gd name="connsiteY1" fmla="*/ 4643120 h 5293360"/>
              <a:gd name="connsiteX2" fmla="*/ 599440 w 12405360"/>
              <a:gd name="connsiteY2" fmla="*/ 4897120 h 5293360"/>
              <a:gd name="connsiteX3" fmla="*/ 1158240 w 12405360"/>
              <a:gd name="connsiteY3" fmla="*/ 4927600 h 5293360"/>
              <a:gd name="connsiteX4" fmla="*/ 1493520 w 12405360"/>
              <a:gd name="connsiteY4" fmla="*/ 4866640 h 5293360"/>
              <a:gd name="connsiteX5" fmla="*/ 2245360 w 12405360"/>
              <a:gd name="connsiteY5" fmla="*/ 4409440 h 5293360"/>
              <a:gd name="connsiteX6" fmla="*/ 2987040 w 12405360"/>
              <a:gd name="connsiteY6" fmla="*/ 3677920 h 5293360"/>
              <a:gd name="connsiteX7" fmla="*/ 3383280 w 12405360"/>
              <a:gd name="connsiteY7" fmla="*/ 3637280 h 5293360"/>
              <a:gd name="connsiteX8" fmla="*/ 4521200 w 12405360"/>
              <a:gd name="connsiteY8" fmla="*/ 3799840 h 5293360"/>
              <a:gd name="connsiteX9" fmla="*/ 4968240 w 12405360"/>
              <a:gd name="connsiteY9" fmla="*/ 3566160 h 5293360"/>
              <a:gd name="connsiteX10" fmla="*/ 5364480 w 12405360"/>
              <a:gd name="connsiteY10" fmla="*/ 3108960 h 5293360"/>
              <a:gd name="connsiteX11" fmla="*/ 5801360 w 12405360"/>
              <a:gd name="connsiteY11" fmla="*/ 2956560 h 5293360"/>
              <a:gd name="connsiteX12" fmla="*/ 7112000 w 12405360"/>
              <a:gd name="connsiteY12" fmla="*/ 2895600 h 5293360"/>
              <a:gd name="connsiteX13" fmla="*/ 7609840 w 12405360"/>
              <a:gd name="connsiteY13" fmla="*/ 2468880 h 5293360"/>
              <a:gd name="connsiteX14" fmla="*/ 8178800 w 12405360"/>
              <a:gd name="connsiteY14" fmla="*/ 1554480 h 5293360"/>
              <a:gd name="connsiteX15" fmla="*/ 8595360 w 12405360"/>
              <a:gd name="connsiteY15" fmla="*/ 1046480 h 5293360"/>
              <a:gd name="connsiteX16" fmla="*/ 9418320 w 12405360"/>
              <a:gd name="connsiteY16" fmla="*/ 640080 h 5293360"/>
              <a:gd name="connsiteX17" fmla="*/ 10708640 w 12405360"/>
              <a:gd name="connsiteY17" fmla="*/ 426720 h 5293360"/>
              <a:gd name="connsiteX18" fmla="*/ 11897360 w 12405360"/>
              <a:gd name="connsiteY18" fmla="*/ 193040 h 5293360"/>
              <a:gd name="connsiteX19" fmla="*/ 12405360 w 12405360"/>
              <a:gd name="connsiteY19" fmla="*/ 0 h 5293360"/>
              <a:gd name="connsiteX20" fmla="*/ 12395200 w 12405360"/>
              <a:gd name="connsiteY20" fmla="*/ 5273040 h 5293360"/>
              <a:gd name="connsiteX21" fmla="*/ 10160 w 12405360"/>
              <a:gd name="connsiteY21" fmla="*/ 5293360 h 5293360"/>
              <a:gd name="connsiteX22" fmla="*/ 0 w 12405360"/>
              <a:gd name="connsiteY22" fmla="*/ 4693920 h 5293360"/>
              <a:gd name="connsiteX0" fmla="*/ 0 w 12405360"/>
              <a:gd name="connsiteY0" fmla="*/ 4693920 h 5293360"/>
              <a:gd name="connsiteX1" fmla="*/ 40640 w 12405360"/>
              <a:gd name="connsiteY1" fmla="*/ 4643120 h 5293360"/>
              <a:gd name="connsiteX2" fmla="*/ 599440 w 12405360"/>
              <a:gd name="connsiteY2" fmla="*/ 4897120 h 5293360"/>
              <a:gd name="connsiteX3" fmla="*/ 1158240 w 12405360"/>
              <a:gd name="connsiteY3" fmla="*/ 4927600 h 5293360"/>
              <a:gd name="connsiteX4" fmla="*/ 1493520 w 12405360"/>
              <a:gd name="connsiteY4" fmla="*/ 4866640 h 5293360"/>
              <a:gd name="connsiteX5" fmla="*/ 2245360 w 12405360"/>
              <a:gd name="connsiteY5" fmla="*/ 4409440 h 5293360"/>
              <a:gd name="connsiteX6" fmla="*/ 2987040 w 12405360"/>
              <a:gd name="connsiteY6" fmla="*/ 3677920 h 5293360"/>
              <a:gd name="connsiteX7" fmla="*/ 3383280 w 12405360"/>
              <a:gd name="connsiteY7" fmla="*/ 3637280 h 5293360"/>
              <a:gd name="connsiteX8" fmla="*/ 4521200 w 12405360"/>
              <a:gd name="connsiteY8" fmla="*/ 3799840 h 5293360"/>
              <a:gd name="connsiteX9" fmla="*/ 4968240 w 12405360"/>
              <a:gd name="connsiteY9" fmla="*/ 3566160 h 5293360"/>
              <a:gd name="connsiteX10" fmla="*/ 5364480 w 12405360"/>
              <a:gd name="connsiteY10" fmla="*/ 3108960 h 5293360"/>
              <a:gd name="connsiteX11" fmla="*/ 5801360 w 12405360"/>
              <a:gd name="connsiteY11" fmla="*/ 2956560 h 5293360"/>
              <a:gd name="connsiteX12" fmla="*/ 7112000 w 12405360"/>
              <a:gd name="connsiteY12" fmla="*/ 2895600 h 5293360"/>
              <a:gd name="connsiteX13" fmla="*/ 7609840 w 12405360"/>
              <a:gd name="connsiteY13" fmla="*/ 2468880 h 5293360"/>
              <a:gd name="connsiteX14" fmla="*/ 8178800 w 12405360"/>
              <a:gd name="connsiteY14" fmla="*/ 1554480 h 5293360"/>
              <a:gd name="connsiteX15" fmla="*/ 8595360 w 12405360"/>
              <a:gd name="connsiteY15" fmla="*/ 1046480 h 5293360"/>
              <a:gd name="connsiteX16" fmla="*/ 9418320 w 12405360"/>
              <a:gd name="connsiteY16" fmla="*/ 640080 h 5293360"/>
              <a:gd name="connsiteX17" fmla="*/ 10708640 w 12405360"/>
              <a:gd name="connsiteY17" fmla="*/ 426720 h 5293360"/>
              <a:gd name="connsiteX18" fmla="*/ 11897360 w 12405360"/>
              <a:gd name="connsiteY18" fmla="*/ 193040 h 5293360"/>
              <a:gd name="connsiteX19" fmla="*/ 12405360 w 12405360"/>
              <a:gd name="connsiteY19" fmla="*/ 0 h 5293360"/>
              <a:gd name="connsiteX20" fmla="*/ 12395200 w 12405360"/>
              <a:gd name="connsiteY20" fmla="*/ 5273040 h 5293360"/>
              <a:gd name="connsiteX21" fmla="*/ 40640 w 12405360"/>
              <a:gd name="connsiteY21" fmla="*/ 5293360 h 5293360"/>
              <a:gd name="connsiteX22" fmla="*/ 0 w 12405360"/>
              <a:gd name="connsiteY22" fmla="*/ 4693920 h 5293360"/>
              <a:gd name="connsiteX0" fmla="*/ 0 w 12374880"/>
              <a:gd name="connsiteY0" fmla="*/ 4693920 h 5293360"/>
              <a:gd name="connsiteX1" fmla="*/ 10160 w 12374880"/>
              <a:gd name="connsiteY1" fmla="*/ 4643120 h 5293360"/>
              <a:gd name="connsiteX2" fmla="*/ 568960 w 12374880"/>
              <a:gd name="connsiteY2" fmla="*/ 489712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68960 w 12374880"/>
              <a:gd name="connsiteY2" fmla="*/ 489712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56768 w 12374880"/>
              <a:gd name="connsiteY2" fmla="*/ 4945888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46560 w 12374880"/>
              <a:gd name="connsiteY19" fmla="*/ 18796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90120"/>
              <a:gd name="connsiteY0" fmla="*/ 4693920 h 5293360"/>
              <a:gd name="connsiteX1" fmla="*/ 28448 w 12390120"/>
              <a:gd name="connsiteY1" fmla="*/ 4691888 h 5293360"/>
              <a:gd name="connsiteX2" fmla="*/ 575056 w 12390120"/>
              <a:gd name="connsiteY2" fmla="*/ 4927600 h 5293360"/>
              <a:gd name="connsiteX3" fmla="*/ 1152144 w 12390120"/>
              <a:gd name="connsiteY3" fmla="*/ 4970272 h 5293360"/>
              <a:gd name="connsiteX4" fmla="*/ 1475232 w 12390120"/>
              <a:gd name="connsiteY4" fmla="*/ 4903216 h 5293360"/>
              <a:gd name="connsiteX5" fmla="*/ 2214880 w 12390120"/>
              <a:gd name="connsiteY5" fmla="*/ 4409440 h 5293360"/>
              <a:gd name="connsiteX6" fmla="*/ 2979420 w 12390120"/>
              <a:gd name="connsiteY6" fmla="*/ 3731260 h 5293360"/>
              <a:gd name="connsiteX7" fmla="*/ 3383280 w 12390120"/>
              <a:gd name="connsiteY7" fmla="*/ 3667760 h 5293360"/>
              <a:gd name="connsiteX8" fmla="*/ 3810000 w 12390120"/>
              <a:gd name="connsiteY8" fmla="*/ 3722370 h 5293360"/>
              <a:gd name="connsiteX9" fmla="*/ 4494530 w 12390120"/>
              <a:gd name="connsiteY9" fmla="*/ 3826510 h 5293360"/>
              <a:gd name="connsiteX10" fmla="*/ 4937760 w 12390120"/>
              <a:gd name="connsiteY10" fmla="*/ 3566160 h 5293360"/>
              <a:gd name="connsiteX11" fmla="*/ 5349240 w 12390120"/>
              <a:gd name="connsiteY11" fmla="*/ 3114040 h 5293360"/>
              <a:gd name="connsiteX12" fmla="*/ 5770880 w 12390120"/>
              <a:gd name="connsiteY12" fmla="*/ 2976880 h 5293360"/>
              <a:gd name="connsiteX13" fmla="*/ 7081520 w 12390120"/>
              <a:gd name="connsiteY13" fmla="*/ 2895600 h 5293360"/>
              <a:gd name="connsiteX14" fmla="*/ 7606030 w 12390120"/>
              <a:gd name="connsiteY14" fmla="*/ 2484120 h 5293360"/>
              <a:gd name="connsiteX15" fmla="*/ 8169910 w 12390120"/>
              <a:gd name="connsiteY15" fmla="*/ 1581150 h 5293360"/>
              <a:gd name="connsiteX16" fmla="*/ 8590280 w 12390120"/>
              <a:gd name="connsiteY16" fmla="*/ 1066800 h 5293360"/>
              <a:gd name="connsiteX17" fmla="*/ 9398000 w 12390120"/>
              <a:gd name="connsiteY17" fmla="*/ 655320 h 5293360"/>
              <a:gd name="connsiteX18" fmla="*/ 10678160 w 12390120"/>
              <a:gd name="connsiteY18" fmla="*/ 426720 h 5293360"/>
              <a:gd name="connsiteX19" fmla="*/ 11846560 w 12390120"/>
              <a:gd name="connsiteY19" fmla="*/ 187960 h 5293360"/>
              <a:gd name="connsiteX20" fmla="*/ 12390120 w 12390120"/>
              <a:gd name="connsiteY20" fmla="*/ 0 h 5293360"/>
              <a:gd name="connsiteX21" fmla="*/ 12364720 w 12390120"/>
              <a:gd name="connsiteY21" fmla="*/ 5273040 h 5293360"/>
              <a:gd name="connsiteX22" fmla="*/ 10160 w 12390120"/>
              <a:gd name="connsiteY22" fmla="*/ 5293360 h 5293360"/>
              <a:gd name="connsiteX23" fmla="*/ 0 w 12390120"/>
              <a:gd name="connsiteY23" fmla="*/ 4693920 h 5293360"/>
              <a:gd name="connsiteX0" fmla="*/ 0 w 12364810"/>
              <a:gd name="connsiteY0" fmla="*/ 4693920 h 5293360"/>
              <a:gd name="connsiteX1" fmla="*/ 28448 w 12364810"/>
              <a:gd name="connsiteY1" fmla="*/ 4691888 h 5293360"/>
              <a:gd name="connsiteX2" fmla="*/ 575056 w 12364810"/>
              <a:gd name="connsiteY2" fmla="*/ 4927600 h 5293360"/>
              <a:gd name="connsiteX3" fmla="*/ 1152144 w 12364810"/>
              <a:gd name="connsiteY3" fmla="*/ 4970272 h 5293360"/>
              <a:gd name="connsiteX4" fmla="*/ 1475232 w 12364810"/>
              <a:gd name="connsiteY4" fmla="*/ 4903216 h 5293360"/>
              <a:gd name="connsiteX5" fmla="*/ 2214880 w 12364810"/>
              <a:gd name="connsiteY5" fmla="*/ 4409440 h 5293360"/>
              <a:gd name="connsiteX6" fmla="*/ 2979420 w 12364810"/>
              <a:gd name="connsiteY6" fmla="*/ 3731260 h 5293360"/>
              <a:gd name="connsiteX7" fmla="*/ 3383280 w 12364810"/>
              <a:gd name="connsiteY7" fmla="*/ 3667760 h 5293360"/>
              <a:gd name="connsiteX8" fmla="*/ 3810000 w 12364810"/>
              <a:gd name="connsiteY8" fmla="*/ 3722370 h 5293360"/>
              <a:gd name="connsiteX9" fmla="*/ 4494530 w 12364810"/>
              <a:gd name="connsiteY9" fmla="*/ 3826510 h 5293360"/>
              <a:gd name="connsiteX10" fmla="*/ 4937760 w 12364810"/>
              <a:gd name="connsiteY10" fmla="*/ 3566160 h 5293360"/>
              <a:gd name="connsiteX11" fmla="*/ 5349240 w 12364810"/>
              <a:gd name="connsiteY11" fmla="*/ 3114040 h 5293360"/>
              <a:gd name="connsiteX12" fmla="*/ 5770880 w 12364810"/>
              <a:gd name="connsiteY12" fmla="*/ 2976880 h 5293360"/>
              <a:gd name="connsiteX13" fmla="*/ 7081520 w 12364810"/>
              <a:gd name="connsiteY13" fmla="*/ 2895600 h 5293360"/>
              <a:gd name="connsiteX14" fmla="*/ 7606030 w 12364810"/>
              <a:gd name="connsiteY14" fmla="*/ 2484120 h 5293360"/>
              <a:gd name="connsiteX15" fmla="*/ 8169910 w 12364810"/>
              <a:gd name="connsiteY15" fmla="*/ 1581150 h 5293360"/>
              <a:gd name="connsiteX16" fmla="*/ 8590280 w 12364810"/>
              <a:gd name="connsiteY16" fmla="*/ 1066800 h 5293360"/>
              <a:gd name="connsiteX17" fmla="*/ 9398000 w 12364810"/>
              <a:gd name="connsiteY17" fmla="*/ 655320 h 5293360"/>
              <a:gd name="connsiteX18" fmla="*/ 10678160 w 12364810"/>
              <a:gd name="connsiteY18" fmla="*/ 426720 h 5293360"/>
              <a:gd name="connsiteX19" fmla="*/ 11846560 w 12364810"/>
              <a:gd name="connsiteY19" fmla="*/ 187960 h 5293360"/>
              <a:gd name="connsiteX20" fmla="*/ 12278360 w 12364810"/>
              <a:gd name="connsiteY20" fmla="*/ 0 h 5293360"/>
              <a:gd name="connsiteX21" fmla="*/ 12364720 w 12364810"/>
              <a:gd name="connsiteY21" fmla="*/ 5273040 h 5293360"/>
              <a:gd name="connsiteX22" fmla="*/ 10160 w 12364810"/>
              <a:gd name="connsiteY22" fmla="*/ 5293360 h 5293360"/>
              <a:gd name="connsiteX23" fmla="*/ 0 w 12364810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293955" h="5293360">
                <a:moveTo>
                  <a:pt x="0" y="4693920"/>
                </a:moveTo>
                <a:lnTo>
                  <a:pt x="28448" y="4691888"/>
                </a:lnTo>
                <a:cubicBezTo>
                  <a:pt x="210651" y="4770459"/>
                  <a:pt x="337989" y="4909989"/>
                  <a:pt x="575056" y="4927600"/>
                </a:cubicBezTo>
                <a:cubicBezTo>
                  <a:pt x="1015323" y="5019040"/>
                  <a:pt x="967909" y="4970272"/>
                  <a:pt x="1152144" y="4970272"/>
                </a:cubicBezTo>
                <a:lnTo>
                  <a:pt x="1475232" y="4903216"/>
                </a:lnTo>
                <a:cubicBezTo>
                  <a:pt x="1831509" y="4781296"/>
                  <a:pt x="2033101" y="4604512"/>
                  <a:pt x="2214880" y="4409440"/>
                </a:cubicBezTo>
                <a:cubicBezTo>
                  <a:pt x="2464647" y="4183380"/>
                  <a:pt x="2676313" y="3907790"/>
                  <a:pt x="2979420" y="3731260"/>
                </a:cubicBezTo>
                <a:cubicBezTo>
                  <a:pt x="3103880" y="3680883"/>
                  <a:pt x="3213100" y="3653367"/>
                  <a:pt x="3383280" y="3667760"/>
                </a:cubicBezTo>
                <a:cubicBezTo>
                  <a:pt x="3532505" y="3673898"/>
                  <a:pt x="3602483" y="3666018"/>
                  <a:pt x="3810000" y="3722370"/>
                </a:cubicBezTo>
                <a:cubicBezTo>
                  <a:pt x="4017517" y="3778722"/>
                  <a:pt x="4126865" y="3879215"/>
                  <a:pt x="4494530" y="3826510"/>
                </a:cubicBezTo>
                <a:cubicBezTo>
                  <a:pt x="4893733" y="3732107"/>
                  <a:pt x="4805257" y="3673263"/>
                  <a:pt x="4937760" y="3566160"/>
                </a:cubicBezTo>
                <a:cubicBezTo>
                  <a:pt x="5074920" y="3415453"/>
                  <a:pt x="5133141" y="3258768"/>
                  <a:pt x="5349240" y="3114040"/>
                </a:cubicBezTo>
                <a:cubicBezTo>
                  <a:pt x="5510976" y="3006943"/>
                  <a:pt x="5615093" y="3000587"/>
                  <a:pt x="5770880" y="2976880"/>
                </a:cubicBezTo>
                <a:cubicBezTo>
                  <a:pt x="6207760" y="2936240"/>
                  <a:pt x="6678930" y="3049270"/>
                  <a:pt x="7081520" y="2895600"/>
                </a:cubicBezTo>
                <a:cubicBezTo>
                  <a:pt x="7340177" y="2785110"/>
                  <a:pt x="7454053" y="2651760"/>
                  <a:pt x="7606030" y="2484120"/>
                </a:cubicBezTo>
                <a:cubicBezTo>
                  <a:pt x="7851563" y="2197100"/>
                  <a:pt x="7977717" y="1902460"/>
                  <a:pt x="8169910" y="1581150"/>
                </a:cubicBezTo>
                <a:cubicBezTo>
                  <a:pt x="8303260" y="1394460"/>
                  <a:pt x="8406130" y="1187450"/>
                  <a:pt x="8590280" y="1066800"/>
                </a:cubicBezTo>
                <a:cubicBezTo>
                  <a:pt x="8845973" y="894080"/>
                  <a:pt x="9040573" y="771262"/>
                  <a:pt x="9398000" y="655320"/>
                </a:cubicBezTo>
                <a:cubicBezTo>
                  <a:pt x="9841698" y="545943"/>
                  <a:pt x="10251440" y="502920"/>
                  <a:pt x="10678160" y="426720"/>
                </a:cubicBezTo>
                <a:lnTo>
                  <a:pt x="11846560" y="187960"/>
                </a:lnTo>
                <a:lnTo>
                  <a:pt x="12278360" y="0"/>
                </a:lnTo>
                <a:cubicBezTo>
                  <a:pt x="12274973" y="1757680"/>
                  <a:pt x="12296987" y="3515360"/>
                  <a:pt x="12293600" y="5273040"/>
                </a:cubicBezTo>
                <a:lnTo>
                  <a:pt x="10160" y="5293360"/>
                </a:lnTo>
                <a:lnTo>
                  <a:pt x="0" y="4693920"/>
                </a:lnTo>
                <a:close/>
              </a:path>
            </a:pathLst>
          </a:custGeom>
          <a:solidFill>
            <a:srgbClr val="F3F2E0"/>
          </a:solidFill>
          <a:ln w="28575">
            <a:noFill/>
          </a:ln>
          <a:effectLst>
            <a:outerShdw blurRad="177800" dist="635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C1528D4-E6F4-A9A2-B898-D35538C17D90}"/>
              </a:ext>
            </a:extLst>
          </p:cNvPr>
          <p:cNvGrpSpPr/>
          <p:nvPr/>
        </p:nvGrpSpPr>
        <p:grpSpPr>
          <a:xfrm>
            <a:off x="-6724803" y="2740503"/>
            <a:ext cx="23178905" cy="7217211"/>
            <a:chOff x="-6724803" y="2740503"/>
            <a:chExt cx="23178905" cy="7217211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47D6D16-2C63-329A-1C32-3C1BDD5272C7}"/>
                </a:ext>
              </a:extLst>
            </p:cNvPr>
            <p:cNvSpPr/>
            <p:nvPr/>
          </p:nvSpPr>
          <p:spPr>
            <a:xfrm rot="1439244">
              <a:off x="-6724803" y="3712626"/>
              <a:ext cx="13218541" cy="6245088"/>
            </a:xfrm>
            <a:custGeom>
              <a:avLst/>
              <a:gdLst>
                <a:gd name="connsiteX0" fmla="*/ 30480 w 12395200"/>
                <a:gd name="connsiteY0" fmla="*/ 4693920 h 5293360"/>
                <a:gd name="connsiteX1" fmla="*/ 30480 w 12395200"/>
                <a:gd name="connsiteY1" fmla="*/ 4643120 h 5293360"/>
                <a:gd name="connsiteX2" fmla="*/ 589280 w 12395200"/>
                <a:gd name="connsiteY2" fmla="*/ 4897120 h 5293360"/>
                <a:gd name="connsiteX3" fmla="*/ 1148080 w 12395200"/>
                <a:gd name="connsiteY3" fmla="*/ 4927600 h 5293360"/>
                <a:gd name="connsiteX4" fmla="*/ 1483360 w 12395200"/>
                <a:gd name="connsiteY4" fmla="*/ 4866640 h 5293360"/>
                <a:gd name="connsiteX5" fmla="*/ 2235200 w 12395200"/>
                <a:gd name="connsiteY5" fmla="*/ 4409440 h 5293360"/>
                <a:gd name="connsiteX6" fmla="*/ 2976880 w 12395200"/>
                <a:gd name="connsiteY6" fmla="*/ 3677920 h 5293360"/>
                <a:gd name="connsiteX7" fmla="*/ 3373120 w 12395200"/>
                <a:gd name="connsiteY7" fmla="*/ 3637280 h 5293360"/>
                <a:gd name="connsiteX8" fmla="*/ 4511040 w 12395200"/>
                <a:gd name="connsiteY8" fmla="*/ 3799840 h 5293360"/>
                <a:gd name="connsiteX9" fmla="*/ 4958080 w 12395200"/>
                <a:gd name="connsiteY9" fmla="*/ 3566160 h 5293360"/>
                <a:gd name="connsiteX10" fmla="*/ 5354320 w 12395200"/>
                <a:gd name="connsiteY10" fmla="*/ 3108960 h 5293360"/>
                <a:gd name="connsiteX11" fmla="*/ 5791200 w 12395200"/>
                <a:gd name="connsiteY11" fmla="*/ 2956560 h 5293360"/>
                <a:gd name="connsiteX12" fmla="*/ 7101840 w 12395200"/>
                <a:gd name="connsiteY12" fmla="*/ 2895600 h 5293360"/>
                <a:gd name="connsiteX13" fmla="*/ 7599680 w 12395200"/>
                <a:gd name="connsiteY13" fmla="*/ 2468880 h 5293360"/>
                <a:gd name="connsiteX14" fmla="*/ 8168640 w 12395200"/>
                <a:gd name="connsiteY14" fmla="*/ 1554480 h 5293360"/>
                <a:gd name="connsiteX15" fmla="*/ 8585200 w 12395200"/>
                <a:gd name="connsiteY15" fmla="*/ 1046480 h 5293360"/>
                <a:gd name="connsiteX16" fmla="*/ 9408160 w 12395200"/>
                <a:gd name="connsiteY16" fmla="*/ 640080 h 5293360"/>
                <a:gd name="connsiteX17" fmla="*/ 10698480 w 12395200"/>
                <a:gd name="connsiteY17" fmla="*/ 426720 h 5293360"/>
                <a:gd name="connsiteX18" fmla="*/ 11887200 w 12395200"/>
                <a:gd name="connsiteY18" fmla="*/ 193040 h 5293360"/>
                <a:gd name="connsiteX19" fmla="*/ 12395200 w 12395200"/>
                <a:gd name="connsiteY19" fmla="*/ 0 h 5293360"/>
                <a:gd name="connsiteX20" fmla="*/ 12385040 w 12395200"/>
                <a:gd name="connsiteY20" fmla="*/ 5273040 h 5293360"/>
                <a:gd name="connsiteX21" fmla="*/ 0 w 12395200"/>
                <a:gd name="connsiteY21" fmla="*/ 5293360 h 5293360"/>
                <a:gd name="connsiteX22" fmla="*/ 30480 w 12395200"/>
                <a:gd name="connsiteY22" fmla="*/ 4693920 h 5293360"/>
                <a:gd name="connsiteX0" fmla="*/ 0 w 12405360"/>
                <a:gd name="connsiteY0" fmla="*/ 4693920 h 5293360"/>
                <a:gd name="connsiteX1" fmla="*/ 40640 w 12405360"/>
                <a:gd name="connsiteY1" fmla="*/ 4643120 h 5293360"/>
                <a:gd name="connsiteX2" fmla="*/ 599440 w 12405360"/>
                <a:gd name="connsiteY2" fmla="*/ 4897120 h 5293360"/>
                <a:gd name="connsiteX3" fmla="*/ 1158240 w 12405360"/>
                <a:gd name="connsiteY3" fmla="*/ 4927600 h 5293360"/>
                <a:gd name="connsiteX4" fmla="*/ 1493520 w 12405360"/>
                <a:gd name="connsiteY4" fmla="*/ 4866640 h 5293360"/>
                <a:gd name="connsiteX5" fmla="*/ 2245360 w 12405360"/>
                <a:gd name="connsiteY5" fmla="*/ 4409440 h 5293360"/>
                <a:gd name="connsiteX6" fmla="*/ 2987040 w 12405360"/>
                <a:gd name="connsiteY6" fmla="*/ 3677920 h 5293360"/>
                <a:gd name="connsiteX7" fmla="*/ 3383280 w 12405360"/>
                <a:gd name="connsiteY7" fmla="*/ 3637280 h 5293360"/>
                <a:gd name="connsiteX8" fmla="*/ 4521200 w 12405360"/>
                <a:gd name="connsiteY8" fmla="*/ 3799840 h 5293360"/>
                <a:gd name="connsiteX9" fmla="*/ 4968240 w 12405360"/>
                <a:gd name="connsiteY9" fmla="*/ 3566160 h 5293360"/>
                <a:gd name="connsiteX10" fmla="*/ 5364480 w 12405360"/>
                <a:gd name="connsiteY10" fmla="*/ 3108960 h 5293360"/>
                <a:gd name="connsiteX11" fmla="*/ 5801360 w 12405360"/>
                <a:gd name="connsiteY11" fmla="*/ 2956560 h 5293360"/>
                <a:gd name="connsiteX12" fmla="*/ 7112000 w 12405360"/>
                <a:gd name="connsiteY12" fmla="*/ 2895600 h 5293360"/>
                <a:gd name="connsiteX13" fmla="*/ 7609840 w 12405360"/>
                <a:gd name="connsiteY13" fmla="*/ 2468880 h 5293360"/>
                <a:gd name="connsiteX14" fmla="*/ 8178800 w 12405360"/>
                <a:gd name="connsiteY14" fmla="*/ 1554480 h 5293360"/>
                <a:gd name="connsiteX15" fmla="*/ 8595360 w 12405360"/>
                <a:gd name="connsiteY15" fmla="*/ 1046480 h 5293360"/>
                <a:gd name="connsiteX16" fmla="*/ 9418320 w 12405360"/>
                <a:gd name="connsiteY16" fmla="*/ 640080 h 5293360"/>
                <a:gd name="connsiteX17" fmla="*/ 10708640 w 12405360"/>
                <a:gd name="connsiteY17" fmla="*/ 426720 h 5293360"/>
                <a:gd name="connsiteX18" fmla="*/ 11897360 w 12405360"/>
                <a:gd name="connsiteY18" fmla="*/ 193040 h 5293360"/>
                <a:gd name="connsiteX19" fmla="*/ 12405360 w 12405360"/>
                <a:gd name="connsiteY19" fmla="*/ 0 h 5293360"/>
                <a:gd name="connsiteX20" fmla="*/ 12395200 w 12405360"/>
                <a:gd name="connsiteY20" fmla="*/ 5273040 h 5293360"/>
                <a:gd name="connsiteX21" fmla="*/ 10160 w 12405360"/>
                <a:gd name="connsiteY21" fmla="*/ 5293360 h 5293360"/>
                <a:gd name="connsiteX22" fmla="*/ 0 w 12405360"/>
                <a:gd name="connsiteY22" fmla="*/ 4693920 h 5293360"/>
                <a:gd name="connsiteX0" fmla="*/ 0 w 12405360"/>
                <a:gd name="connsiteY0" fmla="*/ 4693920 h 5293360"/>
                <a:gd name="connsiteX1" fmla="*/ 40640 w 12405360"/>
                <a:gd name="connsiteY1" fmla="*/ 4643120 h 5293360"/>
                <a:gd name="connsiteX2" fmla="*/ 599440 w 12405360"/>
                <a:gd name="connsiteY2" fmla="*/ 4897120 h 5293360"/>
                <a:gd name="connsiteX3" fmla="*/ 1158240 w 12405360"/>
                <a:gd name="connsiteY3" fmla="*/ 4927600 h 5293360"/>
                <a:gd name="connsiteX4" fmla="*/ 1493520 w 12405360"/>
                <a:gd name="connsiteY4" fmla="*/ 4866640 h 5293360"/>
                <a:gd name="connsiteX5" fmla="*/ 2245360 w 12405360"/>
                <a:gd name="connsiteY5" fmla="*/ 4409440 h 5293360"/>
                <a:gd name="connsiteX6" fmla="*/ 2987040 w 12405360"/>
                <a:gd name="connsiteY6" fmla="*/ 3677920 h 5293360"/>
                <a:gd name="connsiteX7" fmla="*/ 3383280 w 12405360"/>
                <a:gd name="connsiteY7" fmla="*/ 3637280 h 5293360"/>
                <a:gd name="connsiteX8" fmla="*/ 4521200 w 12405360"/>
                <a:gd name="connsiteY8" fmla="*/ 3799840 h 5293360"/>
                <a:gd name="connsiteX9" fmla="*/ 4968240 w 12405360"/>
                <a:gd name="connsiteY9" fmla="*/ 3566160 h 5293360"/>
                <a:gd name="connsiteX10" fmla="*/ 5364480 w 12405360"/>
                <a:gd name="connsiteY10" fmla="*/ 3108960 h 5293360"/>
                <a:gd name="connsiteX11" fmla="*/ 5801360 w 12405360"/>
                <a:gd name="connsiteY11" fmla="*/ 2956560 h 5293360"/>
                <a:gd name="connsiteX12" fmla="*/ 7112000 w 12405360"/>
                <a:gd name="connsiteY12" fmla="*/ 2895600 h 5293360"/>
                <a:gd name="connsiteX13" fmla="*/ 7609840 w 12405360"/>
                <a:gd name="connsiteY13" fmla="*/ 2468880 h 5293360"/>
                <a:gd name="connsiteX14" fmla="*/ 8178800 w 12405360"/>
                <a:gd name="connsiteY14" fmla="*/ 1554480 h 5293360"/>
                <a:gd name="connsiteX15" fmla="*/ 8595360 w 12405360"/>
                <a:gd name="connsiteY15" fmla="*/ 1046480 h 5293360"/>
                <a:gd name="connsiteX16" fmla="*/ 9418320 w 12405360"/>
                <a:gd name="connsiteY16" fmla="*/ 640080 h 5293360"/>
                <a:gd name="connsiteX17" fmla="*/ 10708640 w 12405360"/>
                <a:gd name="connsiteY17" fmla="*/ 426720 h 5293360"/>
                <a:gd name="connsiteX18" fmla="*/ 11897360 w 12405360"/>
                <a:gd name="connsiteY18" fmla="*/ 193040 h 5293360"/>
                <a:gd name="connsiteX19" fmla="*/ 12405360 w 12405360"/>
                <a:gd name="connsiteY19" fmla="*/ 0 h 5293360"/>
                <a:gd name="connsiteX20" fmla="*/ 12395200 w 12405360"/>
                <a:gd name="connsiteY20" fmla="*/ 5273040 h 5293360"/>
                <a:gd name="connsiteX21" fmla="*/ 40640 w 12405360"/>
                <a:gd name="connsiteY21" fmla="*/ 5293360 h 5293360"/>
                <a:gd name="connsiteX22" fmla="*/ 0 w 12405360"/>
                <a:gd name="connsiteY22" fmla="*/ 4693920 h 5293360"/>
                <a:gd name="connsiteX0" fmla="*/ 0 w 12374880"/>
                <a:gd name="connsiteY0" fmla="*/ 4693920 h 5293360"/>
                <a:gd name="connsiteX1" fmla="*/ 10160 w 12374880"/>
                <a:gd name="connsiteY1" fmla="*/ 4643120 h 5293360"/>
                <a:gd name="connsiteX2" fmla="*/ 568960 w 12374880"/>
                <a:gd name="connsiteY2" fmla="*/ 4897120 h 5293360"/>
                <a:gd name="connsiteX3" fmla="*/ 1127760 w 12374880"/>
                <a:gd name="connsiteY3" fmla="*/ 4927600 h 5293360"/>
                <a:gd name="connsiteX4" fmla="*/ 1463040 w 12374880"/>
                <a:gd name="connsiteY4" fmla="*/ 4866640 h 5293360"/>
                <a:gd name="connsiteX5" fmla="*/ 2214880 w 12374880"/>
                <a:gd name="connsiteY5" fmla="*/ 4409440 h 5293360"/>
                <a:gd name="connsiteX6" fmla="*/ 2956560 w 12374880"/>
                <a:gd name="connsiteY6" fmla="*/ 3677920 h 5293360"/>
                <a:gd name="connsiteX7" fmla="*/ 3352800 w 12374880"/>
                <a:gd name="connsiteY7" fmla="*/ 3637280 h 5293360"/>
                <a:gd name="connsiteX8" fmla="*/ 4490720 w 12374880"/>
                <a:gd name="connsiteY8" fmla="*/ 3799840 h 5293360"/>
                <a:gd name="connsiteX9" fmla="*/ 4937760 w 12374880"/>
                <a:gd name="connsiteY9" fmla="*/ 3566160 h 5293360"/>
                <a:gd name="connsiteX10" fmla="*/ 5334000 w 12374880"/>
                <a:gd name="connsiteY10" fmla="*/ 3108960 h 5293360"/>
                <a:gd name="connsiteX11" fmla="*/ 5770880 w 12374880"/>
                <a:gd name="connsiteY11" fmla="*/ 2956560 h 5293360"/>
                <a:gd name="connsiteX12" fmla="*/ 7081520 w 12374880"/>
                <a:gd name="connsiteY12" fmla="*/ 2895600 h 5293360"/>
                <a:gd name="connsiteX13" fmla="*/ 7579360 w 12374880"/>
                <a:gd name="connsiteY13" fmla="*/ 2468880 h 5293360"/>
                <a:gd name="connsiteX14" fmla="*/ 8148320 w 12374880"/>
                <a:gd name="connsiteY14" fmla="*/ 1554480 h 5293360"/>
                <a:gd name="connsiteX15" fmla="*/ 8564880 w 12374880"/>
                <a:gd name="connsiteY15" fmla="*/ 1046480 h 5293360"/>
                <a:gd name="connsiteX16" fmla="*/ 9387840 w 12374880"/>
                <a:gd name="connsiteY16" fmla="*/ 640080 h 5293360"/>
                <a:gd name="connsiteX17" fmla="*/ 10678160 w 12374880"/>
                <a:gd name="connsiteY17" fmla="*/ 426720 h 5293360"/>
                <a:gd name="connsiteX18" fmla="*/ 11866880 w 12374880"/>
                <a:gd name="connsiteY18" fmla="*/ 193040 h 5293360"/>
                <a:gd name="connsiteX19" fmla="*/ 12374880 w 12374880"/>
                <a:gd name="connsiteY19" fmla="*/ 0 h 5293360"/>
                <a:gd name="connsiteX20" fmla="*/ 12364720 w 12374880"/>
                <a:gd name="connsiteY20" fmla="*/ 5273040 h 5293360"/>
                <a:gd name="connsiteX21" fmla="*/ 10160 w 12374880"/>
                <a:gd name="connsiteY21" fmla="*/ 5293360 h 5293360"/>
                <a:gd name="connsiteX22" fmla="*/ 0 w 12374880"/>
                <a:gd name="connsiteY22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68960 w 12374880"/>
                <a:gd name="connsiteY2" fmla="*/ 4897120 h 5293360"/>
                <a:gd name="connsiteX3" fmla="*/ 1127760 w 12374880"/>
                <a:gd name="connsiteY3" fmla="*/ 4927600 h 5293360"/>
                <a:gd name="connsiteX4" fmla="*/ 1463040 w 12374880"/>
                <a:gd name="connsiteY4" fmla="*/ 4866640 h 5293360"/>
                <a:gd name="connsiteX5" fmla="*/ 2214880 w 12374880"/>
                <a:gd name="connsiteY5" fmla="*/ 4409440 h 5293360"/>
                <a:gd name="connsiteX6" fmla="*/ 2956560 w 12374880"/>
                <a:gd name="connsiteY6" fmla="*/ 3677920 h 5293360"/>
                <a:gd name="connsiteX7" fmla="*/ 3352800 w 12374880"/>
                <a:gd name="connsiteY7" fmla="*/ 3637280 h 5293360"/>
                <a:gd name="connsiteX8" fmla="*/ 4490720 w 12374880"/>
                <a:gd name="connsiteY8" fmla="*/ 3799840 h 5293360"/>
                <a:gd name="connsiteX9" fmla="*/ 4937760 w 12374880"/>
                <a:gd name="connsiteY9" fmla="*/ 3566160 h 5293360"/>
                <a:gd name="connsiteX10" fmla="*/ 5334000 w 12374880"/>
                <a:gd name="connsiteY10" fmla="*/ 3108960 h 5293360"/>
                <a:gd name="connsiteX11" fmla="*/ 5770880 w 12374880"/>
                <a:gd name="connsiteY11" fmla="*/ 2956560 h 5293360"/>
                <a:gd name="connsiteX12" fmla="*/ 7081520 w 12374880"/>
                <a:gd name="connsiteY12" fmla="*/ 2895600 h 5293360"/>
                <a:gd name="connsiteX13" fmla="*/ 7579360 w 12374880"/>
                <a:gd name="connsiteY13" fmla="*/ 2468880 h 5293360"/>
                <a:gd name="connsiteX14" fmla="*/ 8148320 w 12374880"/>
                <a:gd name="connsiteY14" fmla="*/ 1554480 h 5293360"/>
                <a:gd name="connsiteX15" fmla="*/ 8564880 w 12374880"/>
                <a:gd name="connsiteY15" fmla="*/ 1046480 h 5293360"/>
                <a:gd name="connsiteX16" fmla="*/ 9387840 w 12374880"/>
                <a:gd name="connsiteY16" fmla="*/ 640080 h 5293360"/>
                <a:gd name="connsiteX17" fmla="*/ 10678160 w 12374880"/>
                <a:gd name="connsiteY17" fmla="*/ 426720 h 5293360"/>
                <a:gd name="connsiteX18" fmla="*/ 11866880 w 12374880"/>
                <a:gd name="connsiteY18" fmla="*/ 193040 h 5293360"/>
                <a:gd name="connsiteX19" fmla="*/ 12374880 w 12374880"/>
                <a:gd name="connsiteY19" fmla="*/ 0 h 5293360"/>
                <a:gd name="connsiteX20" fmla="*/ 12364720 w 12374880"/>
                <a:gd name="connsiteY20" fmla="*/ 5273040 h 5293360"/>
                <a:gd name="connsiteX21" fmla="*/ 10160 w 12374880"/>
                <a:gd name="connsiteY21" fmla="*/ 5293360 h 5293360"/>
                <a:gd name="connsiteX22" fmla="*/ 0 w 12374880"/>
                <a:gd name="connsiteY22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56768 w 12374880"/>
                <a:gd name="connsiteY2" fmla="*/ 4945888 h 5293360"/>
                <a:gd name="connsiteX3" fmla="*/ 1127760 w 12374880"/>
                <a:gd name="connsiteY3" fmla="*/ 4927600 h 5293360"/>
                <a:gd name="connsiteX4" fmla="*/ 1463040 w 12374880"/>
                <a:gd name="connsiteY4" fmla="*/ 4866640 h 5293360"/>
                <a:gd name="connsiteX5" fmla="*/ 2214880 w 12374880"/>
                <a:gd name="connsiteY5" fmla="*/ 4409440 h 5293360"/>
                <a:gd name="connsiteX6" fmla="*/ 2956560 w 12374880"/>
                <a:gd name="connsiteY6" fmla="*/ 3677920 h 5293360"/>
                <a:gd name="connsiteX7" fmla="*/ 3352800 w 12374880"/>
                <a:gd name="connsiteY7" fmla="*/ 3637280 h 5293360"/>
                <a:gd name="connsiteX8" fmla="*/ 4490720 w 12374880"/>
                <a:gd name="connsiteY8" fmla="*/ 3799840 h 5293360"/>
                <a:gd name="connsiteX9" fmla="*/ 4937760 w 12374880"/>
                <a:gd name="connsiteY9" fmla="*/ 3566160 h 5293360"/>
                <a:gd name="connsiteX10" fmla="*/ 5334000 w 12374880"/>
                <a:gd name="connsiteY10" fmla="*/ 3108960 h 5293360"/>
                <a:gd name="connsiteX11" fmla="*/ 5770880 w 12374880"/>
                <a:gd name="connsiteY11" fmla="*/ 2956560 h 5293360"/>
                <a:gd name="connsiteX12" fmla="*/ 7081520 w 12374880"/>
                <a:gd name="connsiteY12" fmla="*/ 2895600 h 5293360"/>
                <a:gd name="connsiteX13" fmla="*/ 7579360 w 12374880"/>
                <a:gd name="connsiteY13" fmla="*/ 2468880 h 5293360"/>
                <a:gd name="connsiteX14" fmla="*/ 8148320 w 12374880"/>
                <a:gd name="connsiteY14" fmla="*/ 1554480 h 5293360"/>
                <a:gd name="connsiteX15" fmla="*/ 8564880 w 12374880"/>
                <a:gd name="connsiteY15" fmla="*/ 1046480 h 5293360"/>
                <a:gd name="connsiteX16" fmla="*/ 9387840 w 12374880"/>
                <a:gd name="connsiteY16" fmla="*/ 640080 h 5293360"/>
                <a:gd name="connsiteX17" fmla="*/ 10678160 w 12374880"/>
                <a:gd name="connsiteY17" fmla="*/ 426720 h 5293360"/>
                <a:gd name="connsiteX18" fmla="*/ 11866880 w 12374880"/>
                <a:gd name="connsiteY18" fmla="*/ 193040 h 5293360"/>
                <a:gd name="connsiteX19" fmla="*/ 12374880 w 12374880"/>
                <a:gd name="connsiteY19" fmla="*/ 0 h 5293360"/>
                <a:gd name="connsiteX20" fmla="*/ 12364720 w 12374880"/>
                <a:gd name="connsiteY20" fmla="*/ 5273040 h 5293360"/>
                <a:gd name="connsiteX21" fmla="*/ 10160 w 12374880"/>
                <a:gd name="connsiteY21" fmla="*/ 5293360 h 5293360"/>
                <a:gd name="connsiteX22" fmla="*/ 0 w 12374880"/>
                <a:gd name="connsiteY22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27760 w 12374880"/>
                <a:gd name="connsiteY3" fmla="*/ 4927600 h 5293360"/>
                <a:gd name="connsiteX4" fmla="*/ 1463040 w 12374880"/>
                <a:gd name="connsiteY4" fmla="*/ 4866640 h 5293360"/>
                <a:gd name="connsiteX5" fmla="*/ 2214880 w 12374880"/>
                <a:gd name="connsiteY5" fmla="*/ 4409440 h 5293360"/>
                <a:gd name="connsiteX6" fmla="*/ 2956560 w 12374880"/>
                <a:gd name="connsiteY6" fmla="*/ 3677920 h 5293360"/>
                <a:gd name="connsiteX7" fmla="*/ 3352800 w 12374880"/>
                <a:gd name="connsiteY7" fmla="*/ 3637280 h 5293360"/>
                <a:gd name="connsiteX8" fmla="*/ 4490720 w 12374880"/>
                <a:gd name="connsiteY8" fmla="*/ 3799840 h 5293360"/>
                <a:gd name="connsiteX9" fmla="*/ 4937760 w 12374880"/>
                <a:gd name="connsiteY9" fmla="*/ 3566160 h 5293360"/>
                <a:gd name="connsiteX10" fmla="*/ 5334000 w 12374880"/>
                <a:gd name="connsiteY10" fmla="*/ 3108960 h 5293360"/>
                <a:gd name="connsiteX11" fmla="*/ 5770880 w 12374880"/>
                <a:gd name="connsiteY11" fmla="*/ 2956560 h 5293360"/>
                <a:gd name="connsiteX12" fmla="*/ 7081520 w 12374880"/>
                <a:gd name="connsiteY12" fmla="*/ 2895600 h 5293360"/>
                <a:gd name="connsiteX13" fmla="*/ 7579360 w 12374880"/>
                <a:gd name="connsiteY13" fmla="*/ 2468880 h 5293360"/>
                <a:gd name="connsiteX14" fmla="*/ 8148320 w 12374880"/>
                <a:gd name="connsiteY14" fmla="*/ 1554480 h 5293360"/>
                <a:gd name="connsiteX15" fmla="*/ 8564880 w 12374880"/>
                <a:gd name="connsiteY15" fmla="*/ 1046480 h 5293360"/>
                <a:gd name="connsiteX16" fmla="*/ 9387840 w 12374880"/>
                <a:gd name="connsiteY16" fmla="*/ 640080 h 5293360"/>
                <a:gd name="connsiteX17" fmla="*/ 10678160 w 12374880"/>
                <a:gd name="connsiteY17" fmla="*/ 426720 h 5293360"/>
                <a:gd name="connsiteX18" fmla="*/ 11866880 w 12374880"/>
                <a:gd name="connsiteY18" fmla="*/ 193040 h 5293360"/>
                <a:gd name="connsiteX19" fmla="*/ 12374880 w 12374880"/>
                <a:gd name="connsiteY19" fmla="*/ 0 h 5293360"/>
                <a:gd name="connsiteX20" fmla="*/ 12364720 w 12374880"/>
                <a:gd name="connsiteY20" fmla="*/ 5273040 h 5293360"/>
                <a:gd name="connsiteX21" fmla="*/ 10160 w 12374880"/>
                <a:gd name="connsiteY21" fmla="*/ 5293360 h 5293360"/>
                <a:gd name="connsiteX22" fmla="*/ 0 w 12374880"/>
                <a:gd name="connsiteY22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27760 w 12374880"/>
                <a:gd name="connsiteY3" fmla="*/ 4927600 h 5293360"/>
                <a:gd name="connsiteX4" fmla="*/ 1463040 w 12374880"/>
                <a:gd name="connsiteY4" fmla="*/ 4866640 h 5293360"/>
                <a:gd name="connsiteX5" fmla="*/ 2214880 w 12374880"/>
                <a:gd name="connsiteY5" fmla="*/ 4409440 h 5293360"/>
                <a:gd name="connsiteX6" fmla="*/ 2956560 w 12374880"/>
                <a:gd name="connsiteY6" fmla="*/ 3677920 h 5293360"/>
                <a:gd name="connsiteX7" fmla="*/ 3352800 w 12374880"/>
                <a:gd name="connsiteY7" fmla="*/ 3637280 h 5293360"/>
                <a:gd name="connsiteX8" fmla="*/ 4490720 w 12374880"/>
                <a:gd name="connsiteY8" fmla="*/ 3799840 h 5293360"/>
                <a:gd name="connsiteX9" fmla="*/ 4937760 w 12374880"/>
                <a:gd name="connsiteY9" fmla="*/ 3566160 h 5293360"/>
                <a:gd name="connsiteX10" fmla="*/ 5334000 w 12374880"/>
                <a:gd name="connsiteY10" fmla="*/ 3108960 h 5293360"/>
                <a:gd name="connsiteX11" fmla="*/ 5770880 w 12374880"/>
                <a:gd name="connsiteY11" fmla="*/ 2956560 h 5293360"/>
                <a:gd name="connsiteX12" fmla="*/ 7081520 w 12374880"/>
                <a:gd name="connsiteY12" fmla="*/ 2895600 h 5293360"/>
                <a:gd name="connsiteX13" fmla="*/ 7579360 w 12374880"/>
                <a:gd name="connsiteY13" fmla="*/ 2468880 h 5293360"/>
                <a:gd name="connsiteX14" fmla="*/ 8148320 w 12374880"/>
                <a:gd name="connsiteY14" fmla="*/ 1554480 h 5293360"/>
                <a:gd name="connsiteX15" fmla="*/ 8564880 w 12374880"/>
                <a:gd name="connsiteY15" fmla="*/ 1046480 h 5293360"/>
                <a:gd name="connsiteX16" fmla="*/ 9387840 w 12374880"/>
                <a:gd name="connsiteY16" fmla="*/ 640080 h 5293360"/>
                <a:gd name="connsiteX17" fmla="*/ 10678160 w 12374880"/>
                <a:gd name="connsiteY17" fmla="*/ 426720 h 5293360"/>
                <a:gd name="connsiteX18" fmla="*/ 11866880 w 12374880"/>
                <a:gd name="connsiteY18" fmla="*/ 193040 h 5293360"/>
                <a:gd name="connsiteX19" fmla="*/ 12374880 w 12374880"/>
                <a:gd name="connsiteY19" fmla="*/ 0 h 5293360"/>
                <a:gd name="connsiteX20" fmla="*/ 12364720 w 12374880"/>
                <a:gd name="connsiteY20" fmla="*/ 5273040 h 5293360"/>
                <a:gd name="connsiteX21" fmla="*/ 10160 w 12374880"/>
                <a:gd name="connsiteY21" fmla="*/ 5293360 h 5293360"/>
                <a:gd name="connsiteX22" fmla="*/ 0 w 12374880"/>
                <a:gd name="connsiteY22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27760 w 12374880"/>
                <a:gd name="connsiteY3" fmla="*/ 4927600 h 5293360"/>
                <a:gd name="connsiteX4" fmla="*/ 1463040 w 12374880"/>
                <a:gd name="connsiteY4" fmla="*/ 4866640 h 5293360"/>
                <a:gd name="connsiteX5" fmla="*/ 2214880 w 12374880"/>
                <a:gd name="connsiteY5" fmla="*/ 4409440 h 5293360"/>
                <a:gd name="connsiteX6" fmla="*/ 2956560 w 12374880"/>
                <a:gd name="connsiteY6" fmla="*/ 3677920 h 5293360"/>
                <a:gd name="connsiteX7" fmla="*/ 3352800 w 12374880"/>
                <a:gd name="connsiteY7" fmla="*/ 3637280 h 5293360"/>
                <a:gd name="connsiteX8" fmla="*/ 4490720 w 12374880"/>
                <a:gd name="connsiteY8" fmla="*/ 3799840 h 5293360"/>
                <a:gd name="connsiteX9" fmla="*/ 4937760 w 12374880"/>
                <a:gd name="connsiteY9" fmla="*/ 3566160 h 5293360"/>
                <a:gd name="connsiteX10" fmla="*/ 5334000 w 12374880"/>
                <a:gd name="connsiteY10" fmla="*/ 3108960 h 5293360"/>
                <a:gd name="connsiteX11" fmla="*/ 5770880 w 12374880"/>
                <a:gd name="connsiteY11" fmla="*/ 2956560 h 5293360"/>
                <a:gd name="connsiteX12" fmla="*/ 7081520 w 12374880"/>
                <a:gd name="connsiteY12" fmla="*/ 2895600 h 5293360"/>
                <a:gd name="connsiteX13" fmla="*/ 7579360 w 12374880"/>
                <a:gd name="connsiteY13" fmla="*/ 2468880 h 5293360"/>
                <a:gd name="connsiteX14" fmla="*/ 8148320 w 12374880"/>
                <a:gd name="connsiteY14" fmla="*/ 1554480 h 5293360"/>
                <a:gd name="connsiteX15" fmla="*/ 8564880 w 12374880"/>
                <a:gd name="connsiteY15" fmla="*/ 1046480 h 5293360"/>
                <a:gd name="connsiteX16" fmla="*/ 9387840 w 12374880"/>
                <a:gd name="connsiteY16" fmla="*/ 640080 h 5293360"/>
                <a:gd name="connsiteX17" fmla="*/ 10678160 w 12374880"/>
                <a:gd name="connsiteY17" fmla="*/ 426720 h 5293360"/>
                <a:gd name="connsiteX18" fmla="*/ 11866880 w 12374880"/>
                <a:gd name="connsiteY18" fmla="*/ 193040 h 5293360"/>
                <a:gd name="connsiteX19" fmla="*/ 12374880 w 12374880"/>
                <a:gd name="connsiteY19" fmla="*/ 0 h 5293360"/>
                <a:gd name="connsiteX20" fmla="*/ 12364720 w 12374880"/>
                <a:gd name="connsiteY20" fmla="*/ 5273040 h 5293360"/>
                <a:gd name="connsiteX21" fmla="*/ 10160 w 12374880"/>
                <a:gd name="connsiteY21" fmla="*/ 5293360 h 5293360"/>
                <a:gd name="connsiteX22" fmla="*/ 0 w 12374880"/>
                <a:gd name="connsiteY22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63040 w 12374880"/>
                <a:gd name="connsiteY4" fmla="*/ 4866640 h 5293360"/>
                <a:gd name="connsiteX5" fmla="*/ 2214880 w 12374880"/>
                <a:gd name="connsiteY5" fmla="*/ 4409440 h 5293360"/>
                <a:gd name="connsiteX6" fmla="*/ 2956560 w 12374880"/>
                <a:gd name="connsiteY6" fmla="*/ 3677920 h 5293360"/>
                <a:gd name="connsiteX7" fmla="*/ 3352800 w 12374880"/>
                <a:gd name="connsiteY7" fmla="*/ 3637280 h 5293360"/>
                <a:gd name="connsiteX8" fmla="*/ 4490720 w 12374880"/>
                <a:gd name="connsiteY8" fmla="*/ 3799840 h 5293360"/>
                <a:gd name="connsiteX9" fmla="*/ 4937760 w 12374880"/>
                <a:gd name="connsiteY9" fmla="*/ 3566160 h 5293360"/>
                <a:gd name="connsiteX10" fmla="*/ 5334000 w 12374880"/>
                <a:gd name="connsiteY10" fmla="*/ 3108960 h 5293360"/>
                <a:gd name="connsiteX11" fmla="*/ 5770880 w 12374880"/>
                <a:gd name="connsiteY11" fmla="*/ 2956560 h 5293360"/>
                <a:gd name="connsiteX12" fmla="*/ 7081520 w 12374880"/>
                <a:gd name="connsiteY12" fmla="*/ 2895600 h 5293360"/>
                <a:gd name="connsiteX13" fmla="*/ 7579360 w 12374880"/>
                <a:gd name="connsiteY13" fmla="*/ 2468880 h 5293360"/>
                <a:gd name="connsiteX14" fmla="*/ 8148320 w 12374880"/>
                <a:gd name="connsiteY14" fmla="*/ 1554480 h 5293360"/>
                <a:gd name="connsiteX15" fmla="*/ 8564880 w 12374880"/>
                <a:gd name="connsiteY15" fmla="*/ 1046480 h 5293360"/>
                <a:gd name="connsiteX16" fmla="*/ 9387840 w 12374880"/>
                <a:gd name="connsiteY16" fmla="*/ 640080 h 5293360"/>
                <a:gd name="connsiteX17" fmla="*/ 10678160 w 12374880"/>
                <a:gd name="connsiteY17" fmla="*/ 426720 h 5293360"/>
                <a:gd name="connsiteX18" fmla="*/ 11866880 w 12374880"/>
                <a:gd name="connsiteY18" fmla="*/ 193040 h 5293360"/>
                <a:gd name="connsiteX19" fmla="*/ 12374880 w 12374880"/>
                <a:gd name="connsiteY19" fmla="*/ 0 h 5293360"/>
                <a:gd name="connsiteX20" fmla="*/ 12364720 w 12374880"/>
                <a:gd name="connsiteY20" fmla="*/ 5273040 h 5293360"/>
                <a:gd name="connsiteX21" fmla="*/ 10160 w 12374880"/>
                <a:gd name="connsiteY21" fmla="*/ 5293360 h 5293360"/>
                <a:gd name="connsiteX22" fmla="*/ 0 w 12374880"/>
                <a:gd name="connsiteY22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56560 w 12374880"/>
                <a:gd name="connsiteY6" fmla="*/ 3677920 h 5293360"/>
                <a:gd name="connsiteX7" fmla="*/ 3352800 w 12374880"/>
                <a:gd name="connsiteY7" fmla="*/ 3637280 h 5293360"/>
                <a:gd name="connsiteX8" fmla="*/ 4490720 w 12374880"/>
                <a:gd name="connsiteY8" fmla="*/ 3799840 h 5293360"/>
                <a:gd name="connsiteX9" fmla="*/ 4937760 w 12374880"/>
                <a:gd name="connsiteY9" fmla="*/ 3566160 h 5293360"/>
                <a:gd name="connsiteX10" fmla="*/ 5334000 w 12374880"/>
                <a:gd name="connsiteY10" fmla="*/ 3108960 h 5293360"/>
                <a:gd name="connsiteX11" fmla="*/ 5770880 w 12374880"/>
                <a:gd name="connsiteY11" fmla="*/ 2956560 h 5293360"/>
                <a:gd name="connsiteX12" fmla="*/ 7081520 w 12374880"/>
                <a:gd name="connsiteY12" fmla="*/ 2895600 h 5293360"/>
                <a:gd name="connsiteX13" fmla="*/ 7579360 w 12374880"/>
                <a:gd name="connsiteY13" fmla="*/ 2468880 h 5293360"/>
                <a:gd name="connsiteX14" fmla="*/ 8148320 w 12374880"/>
                <a:gd name="connsiteY14" fmla="*/ 1554480 h 5293360"/>
                <a:gd name="connsiteX15" fmla="*/ 8564880 w 12374880"/>
                <a:gd name="connsiteY15" fmla="*/ 1046480 h 5293360"/>
                <a:gd name="connsiteX16" fmla="*/ 9387840 w 12374880"/>
                <a:gd name="connsiteY16" fmla="*/ 640080 h 5293360"/>
                <a:gd name="connsiteX17" fmla="*/ 10678160 w 12374880"/>
                <a:gd name="connsiteY17" fmla="*/ 426720 h 5293360"/>
                <a:gd name="connsiteX18" fmla="*/ 11866880 w 12374880"/>
                <a:gd name="connsiteY18" fmla="*/ 193040 h 5293360"/>
                <a:gd name="connsiteX19" fmla="*/ 12374880 w 12374880"/>
                <a:gd name="connsiteY19" fmla="*/ 0 h 5293360"/>
                <a:gd name="connsiteX20" fmla="*/ 12364720 w 12374880"/>
                <a:gd name="connsiteY20" fmla="*/ 5273040 h 5293360"/>
                <a:gd name="connsiteX21" fmla="*/ 10160 w 12374880"/>
                <a:gd name="connsiteY21" fmla="*/ 5293360 h 5293360"/>
                <a:gd name="connsiteX22" fmla="*/ 0 w 12374880"/>
                <a:gd name="connsiteY22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56560 w 12374880"/>
                <a:gd name="connsiteY6" fmla="*/ 3677920 h 5293360"/>
                <a:gd name="connsiteX7" fmla="*/ 3352800 w 12374880"/>
                <a:gd name="connsiteY7" fmla="*/ 3637280 h 5293360"/>
                <a:gd name="connsiteX8" fmla="*/ 4490720 w 12374880"/>
                <a:gd name="connsiteY8" fmla="*/ 3799840 h 5293360"/>
                <a:gd name="connsiteX9" fmla="*/ 4937760 w 12374880"/>
                <a:gd name="connsiteY9" fmla="*/ 3566160 h 5293360"/>
                <a:gd name="connsiteX10" fmla="*/ 5334000 w 12374880"/>
                <a:gd name="connsiteY10" fmla="*/ 3108960 h 5293360"/>
                <a:gd name="connsiteX11" fmla="*/ 5770880 w 12374880"/>
                <a:gd name="connsiteY11" fmla="*/ 2956560 h 5293360"/>
                <a:gd name="connsiteX12" fmla="*/ 7081520 w 12374880"/>
                <a:gd name="connsiteY12" fmla="*/ 2895600 h 5293360"/>
                <a:gd name="connsiteX13" fmla="*/ 7579360 w 12374880"/>
                <a:gd name="connsiteY13" fmla="*/ 2468880 h 5293360"/>
                <a:gd name="connsiteX14" fmla="*/ 8148320 w 12374880"/>
                <a:gd name="connsiteY14" fmla="*/ 1554480 h 5293360"/>
                <a:gd name="connsiteX15" fmla="*/ 8564880 w 12374880"/>
                <a:gd name="connsiteY15" fmla="*/ 1046480 h 5293360"/>
                <a:gd name="connsiteX16" fmla="*/ 9387840 w 12374880"/>
                <a:gd name="connsiteY16" fmla="*/ 640080 h 5293360"/>
                <a:gd name="connsiteX17" fmla="*/ 10678160 w 12374880"/>
                <a:gd name="connsiteY17" fmla="*/ 426720 h 5293360"/>
                <a:gd name="connsiteX18" fmla="*/ 11866880 w 12374880"/>
                <a:gd name="connsiteY18" fmla="*/ 193040 h 5293360"/>
                <a:gd name="connsiteX19" fmla="*/ 12374880 w 12374880"/>
                <a:gd name="connsiteY19" fmla="*/ 0 h 5293360"/>
                <a:gd name="connsiteX20" fmla="*/ 12364720 w 12374880"/>
                <a:gd name="connsiteY20" fmla="*/ 5273040 h 5293360"/>
                <a:gd name="connsiteX21" fmla="*/ 10160 w 12374880"/>
                <a:gd name="connsiteY21" fmla="*/ 5293360 h 5293360"/>
                <a:gd name="connsiteX22" fmla="*/ 0 w 12374880"/>
                <a:gd name="connsiteY22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64180 w 12374880"/>
                <a:gd name="connsiteY6" fmla="*/ 3731260 h 5293360"/>
                <a:gd name="connsiteX7" fmla="*/ 3352800 w 12374880"/>
                <a:gd name="connsiteY7" fmla="*/ 3637280 h 5293360"/>
                <a:gd name="connsiteX8" fmla="*/ 4490720 w 12374880"/>
                <a:gd name="connsiteY8" fmla="*/ 3799840 h 5293360"/>
                <a:gd name="connsiteX9" fmla="*/ 4937760 w 12374880"/>
                <a:gd name="connsiteY9" fmla="*/ 3566160 h 5293360"/>
                <a:gd name="connsiteX10" fmla="*/ 5334000 w 12374880"/>
                <a:gd name="connsiteY10" fmla="*/ 3108960 h 5293360"/>
                <a:gd name="connsiteX11" fmla="*/ 5770880 w 12374880"/>
                <a:gd name="connsiteY11" fmla="*/ 2956560 h 5293360"/>
                <a:gd name="connsiteX12" fmla="*/ 7081520 w 12374880"/>
                <a:gd name="connsiteY12" fmla="*/ 2895600 h 5293360"/>
                <a:gd name="connsiteX13" fmla="*/ 7579360 w 12374880"/>
                <a:gd name="connsiteY13" fmla="*/ 2468880 h 5293360"/>
                <a:gd name="connsiteX14" fmla="*/ 8148320 w 12374880"/>
                <a:gd name="connsiteY14" fmla="*/ 1554480 h 5293360"/>
                <a:gd name="connsiteX15" fmla="*/ 8564880 w 12374880"/>
                <a:gd name="connsiteY15" fmla="*/ 1046480 h 5293360"/>
                <a:gd name="connsiteX16" fmla="*/ 9387840 w 12374880"/>
                <a:gd name="connsiteY16" fmla="*/ 640080 h 5293360"/>
                <a:gd name="connsiteX17" fmla="*/ 10678160 w 12374880"/>
                <a:gd name="connsiteY17" fmla="*/ 426720 h 5293360"/>
                <a:gd name="connsiteX18" fmla="*/ 11866880 w 12374880"/>
                <a:gd name="connsiteY18" fmla="*/ 193040 h 5293360"/>
                <a:gd name="connsiteX19" fmla="*/ 12374880 w 12374880"/>
                <a:gd name="connsiteY19" fmla="*/ 0 h 5293360"/>
                <a:gd name="connsiteX20" fmla="*/ 12364720 w 12374880"/>
                <a:gd name="connsiteY20" fmla="*/ 5273040 h 5293360"/>
                <a:gd name="connsiteX21" fmla="*/ 10160 w 12374880"/>
                <a:gd name="connsiteY21" fmla="*/ 5293360 h 5293360"/>
                <a:gd name="connsiteX22" fmla="*/ 0 w 12374880"/>
                <a:gd name="connsiteY22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64180 w 12374880"/>
                <a:gd name="connsiteY6" fmla="*/ 3731260 h 5293360"/>
                <a:gd name="connsiteX7" fmla="*/ 3352800 w 12374880"/>
                <a:gd name="connsiteY7" fmla="*/ 3637280 h 5293360"/>
                <a:gd name="connsiteX8" fmla="*/ 4490720 w 12374880"/>
                <a:gd name="connsiteY8" fmla="*/ 3799840 h 5293360"/>
                <a:gd name="connsiteX9" fmla="*/ 4937760 w 12374880"/>
                <a:gd name="connsiteY9" fmla="*/ 3566160 h 5293360"/>
                <a:gd name="connsiteX10" fmla="*/ 5334000 w 12374880"/>
                <a:gd name="connsiteY10" fmla="*/ 3108960 h 5293360"/>
                <a:gd name="connsiteX11" fmla="*/ 5770880 w 12374880"/>
                <a:gd name="connsiteY11" fmla="*/ 2956560 h 5293360"/>
                <a:gd name="connsiteX12" fmla="*/ 7081520 w 12374880"/>
                <a:gd name="connsiteY12" fmla="*/ 2895600 h 5293360"/>
                <a:gd name="connsiteX13" fmla="*/ 7579360 w 12374880"/>
                <a:gd name="connsiteY13" fmla="*/ 2468880 h 5293360"/>
                <a:gd name="connsiteX14" fmla="*/ 8148320 w 12374880"/>
                <a:gd name="connsiteY14" fmla="*/ 1554480 h 5293360"/>
                <a:gd name="connsiteX15" fmla="*/ 8564880 w 12374880"/>
                <a:gd name="connsiteY15" fmla="*/ 1046480 h 5293360"/>
                <a:gd name="connsiteX16" fmla="*/ 9387840 w 12374880"/>
                <a:gd name="connsiteY16" fmla="*/ 640080 h 5293360"/>
                <a:gd name="connsiteX17" fmla="*/ 10678160 w 12374880"/>
                <a:gd name="connsiteY17" fmla="*/ 426720 h 5293360"/>
                <a:gd name="connsiteX18" fmla="*/ 11866880 w 12374880"/>
                <a:gd name="connsiteY18" fmla="*/ 193040 h 5293360"/>
                <a:gd name="connsiteX19" fmla="*/ 12374880 w 12374880"/>
                <a:gd name="connsiteY19" fmla="*/ 0 h 5293360"/>
                <a:gd name="connsiteX20" fmla="*/ 12364720 w 12374880"/>
                <a:gd name="connsiteY20" fmla="*/ 5273040 h 5293360"/>
                <a:gd name="connsiteX21" fmla="*/ 10160 w 12374880"/>
                <a:gd name="connsiteY21" fmla="*/ 5293360 h 5293360"/>
                <a:gd name="connsiteX22" fmla="*/ 0 w 12374880"/>
                <a:gd name="connsiteY22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64180 w 12374880"/>
                <a:gd name="connsiteY6" fmla="*/ 3731260 h 5293360"/>
                <a:gd name="connsiteX7" fmla="*/ 3352800 w 12374880"/>
                <a:gd name="connsiteY7" fmla="*/ 3637280 h 5293360"/>
                <a:gd name="connsiteX8" fmla="*/ 4490720 w 12374880"/>
                <a:gd name="connsiteY8" fmla="*/ 3799840 h 5293360"/>
                <a:gd name="connsiteX9" fmla="*/ 4937760 w 12374880"/>
                <a:gd name="connsiteY9" fmla="*/ 3566160 h 5293360"/>
                <a:gd name="connsiteX10" fmla="*/ 5334000 w 12374880"/>
                <a:gd name="connsiteY10" fmla="*/ 3108960 h 5293360"/>
                <a:gd name="connsiteX11" fmla="*/ 5770880 w 12374880"/>
                <a:gd name="connsiteY11" fmla="*/ 2956560 h 5293360"/>
                <a:gd name="connsiteX12" fmla="*/ 7081520 w 12374880"/>
                <a:gd name="connsiteY12" fmla="*/ 2895600 h 5293360"/>
                <a:gd name="connsiteX13" fmla="*/ 7579360 w 12374880"/>
                <a:gd name="connsiteY13" fmla="*/ 2468880 h 5293360"/>
                <a:gd name="connsiteX14" fmla="*/ 8148320 w 12374880"/>
                <a:gd name="connsiteY14" fmla="*/ 1554480 h 5293360"/>
                <a:gd name="connsiteX15" fmla="*/ 8564880 w 12374880"/>
                <a:gd name="connsiteY15" fmla="*/ 1046480 h 5293360"/>
                <a:gd name="connsiteX16" fmla="*/ 9387840 w 12374880"/>
                <a:gd name="connsiteY16" fmla="*/ 640080 h 5293360"/>
                <a:gd name="connsiteX17" fmla="*/ 10678160 w 12374880"/>
                <a:gd name="connsiteY17" fmla="*/ 426720 h 5293360"/>
                <a:gd name="connsiteX18" fmla="*/ 11866880 w 12374880"/>
                <a:gd name="connsiteY18" fmla="*/ 193040 h 5293360"/>
                <a:gd name="connsiteX19" fmla="*/ 12374880 w 12374880"/>
                <a:gd name="connsiteY19" fmla="*/ 0 h 5293360"/>
                <a:gd name="connsiteX20" fmla="*/ 12364720 w 12374880"/>
                <a:gd name="connsiteY20" fmla="*/ 5273040 h 5293360"/>
                <a:gd name="connsiteX21" fmla="*/ 10160 w 12374880"/>
                <a:gd name="connsiteY21" fmla="*/ 5293360 h 5293360"/>
                <a:gd name="connsiteX22" fmla="*/ 0 w 12374880"/>
                <a:gd name="connsiteY22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52800 w 12374880"/>
                <a:gd name="connsiteY7" fmla="*/ 3637280 h 5293360"/>
                <a:gd name="connsiteX8" fmla="*/ 4490720 w 12374880"/>
                <a:gd name="connsiteY8" fmla="*/ 3799840 h 5293360"/>
                <a:gd name="connsiteX9" fmla="*/ 4937760 w 12374880"/>
                <a:gd name="connsiteY9" fmla="*/ 3566160 h 5293360"/>
                <a:gd name="connsiteX10" fmla="*/ 5334000 w 12374880"/>
                <a:gd name="connsiteY10" fmla="*/ 3108960 h 5293360"/>
                <a:gd name="connsiteX11" fmla="*/ 5770880 w 12374880"/>
                <a:gd name="connsiteY11" fmla="*/ 2956560 h 5293360"/>
                <a:gd name="connsiteX12" fmla="*/ 7081520 w 12374880"/>
                <a:gd name="connsiteY12" fmla="*/ 2895600 h 5293360"/>
                <a:gd name="connsiteX13" fmla="*/ 7579360 w 12374880"/>
                <a:gd name="connsiteY13" fmla="*/ 2468880 h 5293360"/>
                <a:gd name="connsiteX14" fmla="*/ 8148320 w 12374880"/>
                <a:gd name="connsiteY14" fmla="*/ 1554480 h 5293360"/>
                <a:gd name="connsiteX15" fmla="*/ 8564880 w 12374880"/>
                <a:gd name="connsiteY15" fmla="*/ 1046480 h 5293360"/>
                <a:gd name="connsiteX16" fmla="*/ 9387840 w 12374880"/>
                <a:gd name="connsiteY16" fmla="*/ 640080 h 5293360"/>
                <a:gd name="connsiteX17" fmla="*/ 10678160 w 12374880"/>
                <a:gd name="connsiteY17" fmla="*/ 426720 h 5293360"/>
                <a:gd name="connsiteX18" fmla="*/ 11866880 w 12374880"/>
                <a:gd name="connsiteY18" fmla="*/ 193040 h 5293360"/>
                <a:gd name="connsiteX19" fmla="*/ 12374880 w 12374880"/>
                <a:gd name="connsiteY19" fmla="*/ 0 h 5293360"/>
                <a:gd name="connsiteX20" fmla="*/ 12364720 w 12374880"/>
                <a:gd name="connsiteY20" fmla="*/ 5273040 h 5293360"/>
                <a:gd name="connsiteX21" fmla="*/ 10160 w 12374880"/>
                <a:gd name="connsiteY21" fmla="*/ 5293360 h 5293360"/>
                <a:gd name="connsiteX22" fmla="*/ 0 w 12374880"/>
                <a:gd name="connsiteY22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52800 w 12374880"/>
                <a:gd name="connsiteY7" fmla="*/ 3637280 h 5293360"/>
                <a:gd name="connsiteX8" fmla="*/ 4490720 w 12374880"/>
                <a:gd name="connsiteY8" fmla="*/ 3799840 h 5293360"/>
                <a:gd name="connsiteX9" fmla="*/ 4937760 w 12374880"/>
                <a:gd name="connsiteY9" fmla="*/ 3566160 h 5293360"/>
                <a:gd name="connsiteX10" fmla="*/ 5334000 w 12374880"/>
                <a:gd name="connsiteY10" fmla="*/ 3108960 h 5293360"/>
                <a:gd name="connsiteX11" fmla="*/ 5770880 w 12374880"/>
                <a:gd name="connsiteY11" fmla="*/ 2956560 h 5293360"/>
                <a:gd name="connsiteX12" fmla="*/ 7081520 w 12374880"/>
                <a:gd name="connsiteY12" fmla="*/ 2895600 h 5293360"/>
                <a:gd name="connsiteX13" fmla="*/ 7579360 w 12374880"/>
                <a:gd name="connsiteY13" fmla="*/ 2468880 h 5293360"/>
                <a:gd name="connsiteX14" fmla="*/ 8148320 w 12374880"/>
                <a:gd name="connsiteY14" fmla="*/ 1554480 h 5293360"/>
                <a:gd name="connsiteX15" fmla="*/ 8564880 w 12374880"/>
                <a:gd name="connsiteY15" fmla="*/ 1046480 h 5293360"/>
                <a:gd name="connsiteX16" fmla="*/ 9387840 w 12374880"/>
                <a:gd name="connsiteY16" fmla="*/ 640080 h 5293360"/>
                <a:gd name="connsiteX17" fmla="*/ 10678160 w 12374880"/>
                <a:gd name="connsiteY17" fmla="*/ 426720 h 5293360"/>
                <a:gd name="connsiteX18" fmla="*/ 11866880 w 12374880"/>
                <a:gd name="connsiteY18" fmla="*/ 193040 h 5293360"/>
                <a:gd name="connsiteX19" fmla="*/ 12374880 w 12374880"/>
                <a:gd name="connsiteY19" fmla="*/ 0 h 5293360"/>
                <a:gd name="connsiteX20" fmla="*/ 12364720 w 12374880"/>
                <a:gd name="connsiteY20" fmla="*/ 5273040 h 5293360"/>
                <a:gd name="connsiteX21" fmla="*/ 10160 w 12374880"/>
                <a:gd name="connsiteY21" fmla="*/ 5293360 h 5293360"/>
                <a:gd name="connsiteX22" fmla="*/ 0 w 12374880"/>
                <a:gd name="connsiteY22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4490720 w 12374880"/>
                <a:gd name="connsiteY8" fmla="*/ 3799840 h 5293360"/>
                <a:gd name="connsiteX9" fmla="*/ 4937760 w 12374880"/>
                <a:gd name="connsiteY9" fmla="*/ 3566160 h 5293360"/>
                <a:gd name="connsiteX10" fmla="*/ 5334000 w 12374880"/>
                <a:gd name="connsiteY10" fmla="*/ 3108960 h 5293360"/>
                <a:gd name="connsiteX11" fmla="*/ 5770880 w 12374880"/>
                <a:gd name="connsiteY11" fmla="*/ 2956560 h 5293360"/>
                <a:gd name="connsiteX12" fmla="*/ 7081520 w 12374880"/>
                <a:gd name="connsiteY12" fmla="*/ 2895600 h 5293360"/>
                <a:gd name="connsiteX13" fmla="*/ 7579360 w 12374880"/>
                <a:gd name="connsiteY13" fmla="*/ 2468880 h 5293360"/>
                <a:gd name="connsiteX14" fmla="*/ 8148320 w 12374880"/>
                <a:gd name="connsiteY14" fmla="*/ 1554480 h 5293360"/>
                <a:gd name="connsiteX15" fmla="*/ 8564880 w 12374880"/>
                <a:gd name="connsiteY15" fmla="*/ 1046480 h 5293360"/>
                <a:gd name="connsiteX16" fmla="*/ 9387840 w 12374880"/>
                <a:gd name="connsiteY16" fmla="*/ 640080 h 5293360"/>
                <a:gd name="connsiteX17" fmla="*/ 10678160 w 12374880"/>
                <a:gd name="connsiteY17" fmla="*/ 426720 h 5293360"/>
                <a:gd name="connsiteX18" fmla="*/ 11866880 w 12374880"/>
                <a:gd name="connsiteY18" fmla="*/ 193040 h 5293360"/>
                <a:gd name="connsiteX19" fmla="*/ 12374880 w 12374880"/>
                <a:gd name="connsiteY19" fmla="*/ 0 h 5293360"/>
                <a:gd name="connsiteX20" fmla="*/ 12364720 w 12374880"/>
                <a:gd name="connsiteY20" fmla="*/ 5273040 h 5293360"/>
                <a:gd name="connsiteX21" fmla="*/ 10160 w 12374880"/>
                <a:gd name="connsiteY21" fmla="*/ 5293360 h 5293360"/>
                <a:gd name="connsiteX22" fmla="*/ 0 w 12374880"/>
                <a:gd name="connsiteY22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4490720 w 12374880"/>
                <a:gd name="connsiteY8" fmla="*/ 3799840 h 5293360"/>
                <a:gd name="connsiteX9" fmla="*/ 4937760 w 12374880"/>
                <a:gd name="connsiteY9" fmla="*/ 3566160 h 5293360"/>
                <a:gd name="connsiteX10" fmla="*/ 5334000 w 12374880"/>
                <a:gd name="connsiteY10" fmla="*/ 3108960 h 5293360"/>
                <a:gd name="connsiteX11" fmla="*/ 5770880 w 12374880"/>
                <a:gd name="connsiteY11" fmla="*/ 2956560 h 5293360"/>
                <a:gd name="connsiteX12" fmla="*/ 7081520 w 12374880"/>
                <a:gd name="connsiteY12" fmla="*/ 2895600 h 5293360"/>
                <a:gd name="connsiteX13" fmla="*/ 7579360 w 12374880"/>
                <a:gd name="connsiteY13" fmla="*/ 2468880 h 5293360"/>
                <a:gd name="connsiteX14" fmla="*/ 8148320 w 12374880"/>
                <a:gd name="connsiteY14" fmla="*/ 1554480 h 5293360"/>
                <a:gd name="connsiteX15" fmla="*/ 8564880 w 12374880"/>
                <a:gd name="connsiteY15" fmla="*/ 1046480 h 5293360"/>
                <a:gd name="connsiteX16" fmla="*/ 9387840 w 12374880"/>
                <a:gd name="connsiteY16" fmla="*/ 640080 h 5293360"/>
                <a:gd name="connsiteX17" fmla="*/ 10678160 w 12374880"/>
                <a:gd name="connsiteY17" fmla="*/ 426720 h 5293360"/>
                <a:gd name="connsiteX18" fmla="*/ 11866880 w 12374880"/>
                <a:gd name="connsiteY18" fmla="*/ 193040 h 5293360"/>
                <a:gd name="connsiteX19" fmla="*/ 12374880 w 12374880"/>
                <a:gd name="connsiteY19" fmla="*/ 0 h 5293360"/>
                <a:gd name="connsiteX20" fmla="*/ 12364720 w 12374880"/>
                <a:gd name="connsiteY20" fmla="*/ 5273040 h 5293360"/>
                <a:gd name="connsiteX21" fmla="*/ 10160 w 12374880"/>
                <a:gd name="connsiteY21" fmla="*/ 5293360 h 5293360"/>
                <a:gd name="connsiteX22" fmla="*/ 0 w 12374880"/>
                <a:gd name="connsiteY22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4490720 w 12374880"/>
                <a:gd name="connsiteY8" fmla="*/ 3799840 h 5293360"/>
                <a:gd name="connsiteX9" fmla="*/ 4937760 w 12374880"/>
                <a:gd name="connsiteY9" fmla="*/ 3566160 h 5293360"/>
                <a:gd name="connsiteX10" fmla="*/ 5334000 w 12374880"/>
                <a:gd name="connsiteY10" fmla="*/ 3108960 h 5293360"/>
                <a:gd name="connsiteX11" fmla="*/ 5770880 w 12374880"/>
                <a:gd name="connsiteY11" fmla="*/ 2956560 h 5293360"/>
                <a:gd name="connsiteX12" fmla="*/ 7081520 w 12374880"/>
                <a:gd name="connsiteY12" fmla="*/ 2895600 h 5293360"/>
                <a:gd name="connsiteX13" fmla="*/ 7579360 w 12374880"/>
                <a:gd name="connsiteY13" fmla="*/ 2468880 h 5293360"/>
                <a:gd name="connsiteX14" fmla="*/ 8148320 w 12374880"/>
                <a:gd name="connsiteY14" fmla="*/ 1554480 h 5293360"/>
                <a:gd name="connsiteX15" fmla="*/ 8564880 w 12374880"/>
                <a:gd name="connsiteY15" fmla="*/ 1046480 h 5293360"/>
                <a:gd name="connsiteX16" fmla="*/ 9387840 w 12374880"/>
                <a:gd name="connsiteY16" fmla="*/ 640080 h 5293360"/>
                <a:gd name="connsiteX17" fmla="*/ 10678160 w 12374880"/>
                <a:gd name="connsiteY17" fmla="*/ 426720 h 5293360"/>
                <a:gd name="connsiteX18" fmla="*/ 11866880 w 12374880"/>
                <a:gd name="connsiteY18" fmla="*/ 193040 h 5293360"/>
                <a:gd name="connsiteX19" fmla="*/ 12374880 w 12374880"/>
                <a:gd name="connsiteY19" fmla="*/ 0 h 5293360"/>
                <a:gd name="connsiteX20" fmla="*/ 12364720 w 12374880"/>
                <a:gd name="connsiteY20" fmla="*/ 5273040 h 5293360"/>
                <a:gd name="connsiteX21" fmla="*/ 10160 w 12374880"/>
                <a:gd name="connsiteY21" fmla="*/ 5293360 h 5293360"/>
                <a:gd name="connsiteX22" fmla="*/ 0 w 12374880"/>
                <a:gd name="connsiteY22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4494530 w 12374880"/>
                <a:gd name="connsiteY8" fmla="*/ 3826510 h 5293360"/>
                <a:gd name="connsiteX9" fmla="*/ 4937760 w 12374880"/>
                <a:gd name="connsiteY9" fmla="*/ 3566160 h 5293360"/>
                <a:gd name="connsiteX10" fmla="*/ 5334000 w 12374880"/>
                <a:gd name="connsiteY10" fmla="*/ 3108960 h 5293360"/>
                <a:gd name="connsiteX11" fmla="*/ 5770880 w 12374880"/>
                <a:gd name="connsiteY11" fmla="*/ 2956560 h 5293360"/>
                <a:gd name="connsiteX12" fmla="*/ 7081520 w 12374880"/>
                <a:gd name="connsiteY12" fmla="*/ 2895600 h 5293360"/>
                <a:gd name="connsiteX13" fmla="*/ 7579360 w 12374880"/>
                <a:gd name="connsiteY13" fmla="*/ 2468880 h 5293360"/>
                <a:gd name="connsiteX14" fmla="*/ 8148320 w 12374880"/>
                <a:gd name="connsiteY14" fmla="*/ 1554480 h 5293360"/>
                <a:gd name="connsiteX15" fmla="*/ 8564880 w 12374880"/>
                <a:gd name="connsiteY15" fmla="*/ 1046480 h 5293360"/>
                <a:gd name="connsiteX16" fmla="*/ 9387840 w 12374880"/>
                <a:gd name="connsiteY16" fmla="*/ 640080 h 5293360"/>
                <a:gd name="connsiteX17" fmla="*/ 10678160 w 12374880"/>
                <a:gd name="connsiteY17" fmla="*/ 426720 h 5293360"/>
                <a:gd name="connsiteX18" fmla="*/ 11866880 w 12374880"/>
                <a:gd name="connsiteY18" fmla="*/ 193040 h 5293360"/>
                <a:gd name="connsiteX19" fmla="*/ 12374880 w 12374880"/>
                <a:gd name="connsiteY19" fmla="*/ 0 h 5293360"/>
                <a:gd name="connsiteX20" fmla="*/ 12364720 w 12374880"/>
                <a:gd name="connsiteY20" fmla="*/ 5273040 h 5293360"/>
                <a:gd name="connsiteX21" fmla="*/ 10160 w 12374880"/>
                <a:gd name="connsiteY21" fmla="*/ 5293360 h 5293360"/>
                <a:gd name="connsiteX22" fmla="*/ 0 w 12374880"/>
                <a:gd name="connsiteY22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4494530 w 12374880"/>
                <a:gd name="connsiteY8" fmla="*/ 3826510 h 5293360"/>
                <a:gd name="connsiteX9" fmla="*/ 4937760 w 12374880"/>
                <a:gd name="connsiteY9" fmla="*/ 3566160 h 5293360"/>
                <a:gd name="connsiteX10" fmla="*/ 5334000 w 12374880"/>
                <a:gd name="connsiteY10" fmla="*/ 3108960 h 5293360"/>
                <a:gd name="connsiteX11" fmla="*/ 5770880 w 12374880"/>
                <a:gd name="connsiteY11" fmla="*/ 2956560 h 5293360"/>
                <a:gd name="connsiteX12" fmla="*/ 7081520 w 12374880"/>
                <a:gd name="connsiteY12" fmla="*/ 2895600 h 5293360"/>
                <a:gd name="connsiteX13" fmla="*/ 7579360 w 12374880"/>
                <a:gd name="connsiteY13" fmla="*/ 2468880 h 5293360"/>
                <a:gd name="connsiteX14" fmla="*/ 8148320 w 12374880"/>
                <a:gd name="connsiteY14" fmla="*/ 1554480 h 5293360"/>
                <a:gd name="connsiteX15" fmla="*/ 8564880 w 12374880"/>
                <a:gd name="connsiteY15" fmla="*/ 1046480 h 5293360"/>
                <a:gd name="connsiteX16" fmla="*/ 9387840 w 12374880"/>
                <a:gd name="connsiteY16" fmla="*/ 640080 h 5293360"/>
                <a:gd name="connsiteX17" fmla="*/ 10678160 w 12374880"/>
                <a:gd name="connsiteY17" fmla="*/ 426720 h 5293360"/>
                <a:gd name="connsiteX18" fmla="*/ 11866880 w 12374880"/>
                <a:gd name="connsiteY18" fmla="*/ 193040 h 5293360"/>
                <a:gd name="connsiteX19" fmla="*/ 12374880 w 12374880"/>
                <a:gd name="connsiteY19" fmla="*/ 0 h 5293360"/>
                <a:gd name="connsiteX20" fmla="*/ 12364720 w 12374880"/>
                <a:gd name="connsiteY20" fmla="*/ 5273040 h 5293360"/>
                <a:gd name="connsiteX21" fmla="*/ 10160 w 12374880"/>
                <a:gd name="connsiteY21" fmla="*/ 5293360 h 5293360"/>
                <a:gd name="connsiteX22" fmla="*/ 0 w 12374880"/>
                <a:gd name="connsiteY22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4494530 w 12374880"/>
                <a:gd name="connsiteY8" fmla="*/ 3826510 h 5293360"/>
                <a:gd name="connsiteX9" fmla="*/ 4937760 w 12374880"/>
                <a:gd name="connsiteY9" fmla="*/ 3566160 h 5293360"/>
                <a:gd name="connsiteX10" fmla="*/ 5334000 w 12374880"/>
                <a:gd name="connsiteY10" fmla="*/ 3108960 h 5293360"/>
                <a:gd name="connsiteX11" fmla="*/ 5770880 w 12374880"/>
                <a:gd name="connsiteY11" fmla="*/ 2956560 h 5293360"/>
                <a:gd name="connsiteX12" fmla="*/ 7081520 w 12374880"/>
                <a:gd name="connsiteY12" fmla="*/ 2895600 h 5293360"/>
                <a:gd name="connsiteX13" fmla="*/ 7579360 w 12374880"/>
                <a:gd name="connsiteY13" fmla="*/ 2468880 h 5293360"/>
                <a:gd name="connsiteX14" fmla="*/ 8148320 w 12374880"/>
                <a:gd name="connsiteY14" fmla="*/ 1554480 h 5293360"/>
                <a:gd name="connsiteX15" fmla="*/ 8564880 w 12374880"/>
                <a:gd name="connsiteY15" fmla="*/ 1046480 h 5293360"/>
                <a:gd name="connsiteX16" fmla="*/ 9387840 w 12374880"/>
                <a:gd name="connsiteY16" fmla="*/ 640080 h 5293360"/>
                <a:gd name="connsiteX17" fmla="*/ 10678160 w 12374880"/>
                <a:gd name="connsiteY17" fmla="*/ 426720 h 5293360"/>
                <a:gd name="connsiteX18" fmla="*/ 11866880 w 12374880"/>
                <a:gd name="connsiteY18" fmla="*/ 193040 h 5293360"/>
                <a:gd name="connsiteX19" fmla="*/ 12374880 w 12374880"/>
                <a:gd name="connsiteY19" fmla="*/ 0 h 5293360"/>
                <a:gd name="connsiteX20" fmla="*/ 12364720 w 12374880"/>
                <a:gd name="connsiteY20" fmla="*/ 5273040 h 5293360"/>
                <a:gd name="connsiteX21" fmla="*/ 10160 w 12374880"/>
                <a:gd name="connsiteY21" fmla="*/ 5293360 h 5293360"/>
                <a:gd name="connsiteX22" fmla="*/ 0 w 12374880"/>
                <a:gd name="connsiteY22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4494530 w 12374880"/>
                <a:gd name="connsiteY8" fmla="*/ 3826510 h 5293360"/>
                <a:gd name="connsiteX9" fmla="*/ 4937760 w 12374880"/>
                <a:gd name="connsiteY9" fmla="*/ 3566160 h 5293360"/>
                <a:gd name="connsiteX10" fmla="*/ 5334000 w 12374880"/>
                <a:gd name="connsiteY10" fmla="*/ 3108960 h 5293360"/>
                <a:gd name="connsiteX11" fmla="*/ 5770880 w 12374880"/>
                <a:gd name="connsiteY11" fmla="*/ 2956560 h 5293360"/>
                <a:gd name="connsiteX12" fmla="*/ 7081520 w 12374880"/>
                <a:gd name="connsiteY12" fmla="*/ 2895600 h 5293360"/>
                <a:gd name="connsiteX13" fmla="*/ 7579360 w 12374880"/>
                <a:gd name="connsiteY13" fmla="*/ 2468880 h 5293360"/>
                <a:gd name="connsiteX14" fmla="*/ 8148320 w 12374880"/>
                <a:gd name="connsiteY14" fmla="*/ 1554480 h 5293360"/>
                <a:gd name="connsiteX15" fmla="*/ 8564880 w 12374880"/>
                <a:gd name="connsiteY15" fmla="*/ 1046480 h 5293360"/>
                <a:gd name="connsiteX16" fmla="*/ 9387840 w 12374880"/>
                <a:gd name="connsiteY16" fmla="*/ 640080 h 5293360"/>
                <a:gd name="connsiteX17" fmla="*/ 10678160 w 12374880"/>
                <a:gd name="connsiteY17" fmla="*/ 426720 h 5293360"/>
                <a:gd name="connsiteX18" fmla="*/ 11866880 w 12374880"/>
                <a:gd name="connsiteY18" fmla="*/ 193040 h 5293360"/>
                <a:gd name="connsiteX19" fmla="*/ 12374880 w 12374880"/>
                <a:gd name="connsiteY19" fmla="*/ 0 h 5293360"/>
                <a:gd name="connsiteX20" fmla="*/ 12364720 w 12374880"/>
                <a:gd name="connsiteY20" fmla="*/ 5273040 h 5293360"/>
                <a:gd name="connsiteX21" fmla="*/ 10160 w 12374880"/>
                <a:gd name="connsiteY21" fmla="*/ 5293360 h 5293360"/>
                <a:gd name="connsiteX22" fmla="*/ 0 w 12374880"/>
                <a:gd name="connsiteY22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4494530 w 12374880"/>
                <a:gd name="connsiteY8" fmla="*/ 3826510 h 5293360"/>
                <a:gd name="connsiteX9" fmla="*/ 4937760 w 12374880"/>
                <a:gd name="connsiteY9" fmla="*/ 3566160 h 5293360"/>
                <a:gd name="connsiteX10" fmla="*/ 5334000 w 12374880"/>
                <a:gd name="connsiteY10" fmla="*/ 3108960 h 5293360"/>
                <a:gd name="connsiteX11" fmla="*/ 5770880 w 12374880"/>
                <a:gd name="connsiteY11" fmla="*/ 2956560 h 5293360"/>
                <a:gd name="connsiteX12" fmla="*/ 7081520 w 12374880"/>
                <a:gd name="connsiteY12" fmla="*/ 2895600 h 5293360"/>
                <a:gd name="connsiteX13" fmla="*/ 7579360 w 12374880"/>
                <a:gd name="connsiteY13" fmla="*/ 2468880 h 5293360"/>
                <a:gd name="connsiteX14" fmla="*/ 8148320 w 12374880"/>
                <a:gd name="connsiteY14" fmla="*/ 1554480 h 5293360"/>
                <a:gd name="connsiteX15" fmla="*/ 8564880 w 12374880"/>
                <a:gd name="connsiteY15" fmla="*/ 1046480 h 5293360"/>
                <a:gd name="connsiteX16" fmla="*/ 9387840 w 12374880"/>
                <a:gd name="connsiteY16" fmla="*/ 640080 h 5293360"/>
                <a:gd name="connsiteX17" fmla="*/ 10678160 w 12374880"/>
                <a:gd name="connsiteY17" fmla="*/ 426720 h 5293360"/>
                <a:gd name="connsiteX18" fmla="*/ 11866880 w 12374880"/>
                <a:gd name="connsiteY18" fmla="*/ 193040 h 5293360"/>
                <a:gd name="connsiteX19" fmla="*/ 12374880 w 12374880"/>
                <a:gd name="connsiteY19" fmla="*/ 0 h 5293360"/>
                <a:gd name="connsiteX20" fmla="*/ 12364720 w 12374880"/>
                <a:gd name="connsiteY20" fmla="*/ 5273040 h 5293360"/>
                <a:gd name="connsiteX21" fmla="*/ 10160 w 12374880"/>
                <a:gd name="connsiteY21" fmla="*/ 5293360 h 5293360"/>
                <a:gd name="connsiteX22" fmla="*/ 0 w 12374880"/>
                <a:gd name="connsiteY22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4494530 w 12374880"/>
                <a:gd name="connsiteY8" fmla="*/ 3826510 h 5293360"/>
                <a:gd name="connsiteX9" fmla="*/ 4937760 w 12374880"/>
                <a:gd name="connsiteY9" fmla="*/ 3566160 h 5293360"/>
                <a:gd name="connsiteX10" fmla="*/ 5334000 w 12374880"/>
                <a:gd name="connsiteY10" fmla="*/ 3108960 h 5293360"/>
                <a:gd name="connsiteX11" fmla="*/ 5770880 w 12374880"/>
                <a:gd name="connsiteY11" fmla="*/ 2956560 h 5293360"/>
                <a:gd name="connsiteX12" fmla="*/ 7081520 w 12374880"/>
                <a:gd name="connsiteY12" fmla="*/ 2895600 h 5293360"/>
                <a:gd name="connsiteX13" fmla="*/ 7579360 w 12374880"/>
                <a:gd name="connsiteY13" fmla="*/ 2468880 h 5293360"/>
                <a:gd name="connsiteX14" fmla="*/ 8148320 w 12374880"/>
                <a:gd name="connsiteY14" fmla="*/ 1554480 h 5293360"/>
                <a:gd name="connsiteX15" fmla="*/ 8564880 w 12374880"/>
                <a:gd name="connsiteY15" fmla="*/ 1046480 h 5293360"/>
                <a:gd name="connsiteX16" fmla="*/ 9387840 w 12374880"/>
                <a:gd name="connsiteY16" fmla="*/ 640080 h 5293360"/>
                <a:gd name="connsiteX17" fmla="*/ 10678160 w 12374880"/>
                <a:gd name="connsiteY17" fmla="*/ 426720 h 5293360"/>
                <a:gd name="connsiteX18" fmla="*/ 11866880 w 12374880"/>
                <a:gd name="connsiteY18" fmla="*/ 193040 h 5293360"/>
                <a:gd name="connsiteX19" fmla="*/ 12374880 w 12374880"/>
                <a:gd name="connsiteY19" fmla="*/ 0 h 5293360"/>
                <a:gd name="connsiteX20" fmla="*/ 12364720 w 12374880"/>
                <a:gd name="connsiteY20" fmla="*/ 5273040 h 5293360"/>
                <a:gd name="connsiteX21" fmla="*/ 10160 w 12374880"/>
                <a:gd name="connsiteY21" fmla="*/ 5293360 h 5293360"/>
                <a:gd name="connsiteX22" fmla="*/ 0 w 12374880"/>
                <a:gd name="connsiteY22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3810000 w 12374880"/>
                <a:gd name="connsiteY8" fmla="*/ 3722370 h 5293360"/>
                <a:gd name="connsiteX9" fmla="*/ 4494530 w 12374880"/>
                <a:gd name="connsiteY9" fmla="*/ 3826510 h 5293360"/>
                <a:gd name="connsiteX10" fmla="*/ 4937760 w 12374880"/>
                <a:gd name="connsiteY10" fmla="*/ 3566160 h 5293360"/>
                <a:gd name="connsiteX11" fmla="*/ 5334000 w 12374880"/>
                <a:gd name="connsiteY11" fmla="*/ 3108960 h 5293360"/>
                <a:gd name="connsiteX12" fmla="*/ 5770880 w 12374880"/>
                <a:gd name="connsiteY12" fmla="*/ 2956560 h 5293360"/>
                <a:gd name="connsiteX13" fmla="*/ 7081520 w 12374880"/>
                <a:gd name="connsiteY13" fmla="*/ 2895600 h 5293360"/>
                <a:gd name="connsiteX14" fmla="*/ 7579360 w 12374880"/>
                <a:gd name="connsiteY14" fmla="*/ 2468880 h 5293360"/>
                <a:gd name="connsiteX15" fmla="*/ 8148320 w 12374880"/>
                <a:gd name="connsiteY15" fmla="*/ 1554480 h 5293360"/>
                <a:gd name="connsiteX16" fmla="*/ 8564880 w 12374880"/>
                <a:gd name="connsiteY16" fmla="*/ 1046480 h 5293360"/>
                <a:gd name="connsiteX17" fmla="*/ 9387840 w 12374880"/>
                <a:gd name="connsiteY17" fmla="*/ 640080 h 5293360"/>
                <a:gd name="connsiteX18" fmla="*/ 10678160 w 12374880"/>
                <a:gd name="connsiteY18" fmla="*/ 426720 h 5293360"/>
                <a:gd name="connsiteX19" fmla="*/ 11866880 w 12374880"/>
                <a:gd name="connsiteY19" fmla="*/ 193040 h 5293360"/>
                <a:gd name="connsiteX20" fmla="*/ 12374880 w 12374880"/>
                <a:gd name="connsiteY20" fmla="*/ 0 h 5293360"/>
                <a:gd name="connsiteX21" fmla="*/ 12364720 w 12374880"/>
                <a:gd name="connsiteY21" fmla="*/ 5273040 h 5293360"/>
                <a:gd name="connsiteX22" fmla="*/ 10160 w 12374880"/>
                <a:gd name="connsiteY22" fmla="*/ 5293360 h 5293360"/>
                <a:gd name="connsiteX23" fmla="*/ 0 w 12374880"/>
                <a:gd name="connsiteY23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3810000 w 12374880"/>
                <a:gd name="connsiteY8" fmla="*/ 3722370 h 5293360"/>
                <a:gd name="connsiteX9" fmla="*/ 4494530 w 12374880"/>
                <a:gd name="connsiteY9" fmla="*/ 3826510 h 5293360"/>
                <a:gd name="connsiteX10" fmla="*/ 4937760 w 12374880"/>
                <a:gd name="connsiteY10" fmla="*/ 3566160 h 5293360"/>
                <a:gd name="connsiteX11" fmla="*/ 5334000 w 12374880"/>
                <a:gd name="connsiteY11" fmla="*/ 3108960 h 5293360"/>
                <a:gd name="connsiteX12" fmla="*/ 5770880 w 12374880"/>
                <a:gd name="connsiteY12" fmla="*/ 2956560 h 5293360"/>
                <a:gd name="connsiteX13" fmla="*/ 7081520 w 12374880"/>
                <a:gd name="connsiteY13" fmla="*/ 2895600 h 5293360"/>
                <a:gd name="connsiteX14" fmla="*/ 7579360 w 12374880"/>
                <a:gd name="connsiteY14" fmla="*/ 2468880 h 5293360"/>
                <a:gd name="connsiteX15" fmla="*/ 8148320 w 12374880"/>
                <a:gd name="connsiteY15" fmla="*/ 1554480 h 5293360"/>
                <a:gd name="connsiteX16" fmla="*/ 8564880 w 12374880"/>
                <a:gd name="connsiteY16" fmla="*/ 1046480 h 5293360"/>
                <a:gd name="connsiteX17" fmla="*/ 9387840 w 12374880"/>
                <a:gd name="connsiteY17" fmla="*/ 640080 h 5293360"/>
                <a:gd name="connsiteX18" fmla="*/ 10678160 w 12374880"/>
                <a:gd name="connsiteY18" fmla="*/ 426720 h 5293360"/>
                <a:gd name="connsiteX19" fmla="*/ 11866880 w 12374880"/>
                <a:gd name="connsiteY19" fmla="*/ 193040 h 5293360"/>
                <a:gd name="connsiteX20" fmla="*/ 12374880 w 12374880"/>
                <a:gd name="connsiteY20" fmla="*/ 0 h 5293360"/>
                <a:gd name="connsiteX21" fmla="*/ 12364720 w 12374880"/>
                <a:gd name="connsiteY21" fmla="*/ 5273040 h 5293360"/>
                <a:gd name="connsiteX22" fmla="*/ 10160 w 12374880"/>
                <a:gd name="connsiteY22" fmla="*/ 5293360 h 5293360"/>
                <a:gd name="connsiteX23" fmla="*/ 0 w 12374880"/>
                <a:gd name="connsiteY23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3810000 w 12374880"/>
                <a:gd name="connsiteY8" fmla="*/ 3722370 h 5293360"/>
                <a:gd name="connsiteX9" fmla="*/ 4494530 w 12374880"/>
                <a:gd name="connsiteY9" fmla="*/ 3826510 h 5293360"/>
                <a:gd name="connsiteX10" fmla="*/ 4937760 w 12374880"/>
                <a:gd name="connsiteY10" fmla="*/ 3566160 h 5293360"/>
                <a:gd name="connsiteX11" fmla="*/ 5334000 w 12374880"/>
                <a:gd name="connsiteY11" fmla="*/ 3108960 h 5293360"/>
                <a:gd name="connsiteX12" fmla="*/ 5770880 w 12374880"/>
                <a:gd name="connsiteY12" fmla="*/ 2956560 h 5293360"/>
                <a:gd name="connsiteX13" fmla="*/ 7081520 w 12374880"/>
                <a:gd name="connsiteY13" fmla="*/ 2895600 h 5293360"/>
                <a:gd name="connsiteX14" fmla="*/ 7579360 w 12374880"/>
                <a:gd name="connsiteY14" fmla="*/ 2468880 h 5293360"/>
                <a:gd name="connsiteX15" fmla="*/ 8148320 w 12374880"/>
                <a:gd name="connsiteY15" fmla="*/ 1554480 h 5293360"/>
                <a:gd name="connsiteX16" fmla="*/ 8564880 w 12374880"/>
                <a:gd name="connsiteY16" fmla="*/ 1046480 h 5293360"/>
                <a:gd name="connsiteX17" fmla="*/ 9387840 w 12374880"/>
                <a:gd name="connsiteY17" fmla="*/ 640080 h 5293360"/>
                <a:gd name="connsiteX18" fmla="*/ 10678160 w 12374880"/>
                <a:gd name="connsiteY18" fmla="*/ 426720 h 5293360"/>
                <a:gd name="connsiteX19" fmla="*/ 11866880 w 12374880"/>
                <a:gd name="connsiteY19" fmla="*/ 193040 h 5293360"/>
                <a:gd name="connsiteX20" fmla="*/ 12374880 w 12374880"/>
                <a:gd name="connsiteY20" fmla="*/ 0 h 5293360"/>
                <a:gd name="connsiteX21" fmla="*/ 12364720 w 12374880"/>
                <a:gd name="connsiteY21" fmla="*/ 5273040 h 5293360"/>
                <a:gd name="connsiteX22" fmla="*/ 10160 w 12374880"/>
                <a:gd name="connsiteY22" fmla="*/ 5293360 h 5293360"/>
                <a:gd name="connsiteX23" fmla="*/ 0 w 12374880"/>
                <a:gd name="connsiteY23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3810000 w 12374880"/>
                <a:gd name="connsiteY8" fmla="*/ 3722370 h 5293360"/>
                <a:gd name="connsiteX9" fmla="*/ 4494530 w 12374880"/>
                <a:gd name="connsiteY9" fmla="*/ 3826510 h 5293360"/>
                <a:gd name="connsiteX10" fmla="*/ 4937760 w 12374880"/>
                <a:gd name="connsiteY10" fmla="*/ 3566160 h 5293360"/>
                <a:gd name="connsiteX11" fmla="*/ 5334000 w 12374880"/>
                <a:gd name="connsiteY11" fmla="*/ 3108960 h 5293360"/>
                <a:gd name="connsiteX12" fmla="*/ 5770880 w 12374880"/>
                <a:gd name="connsiteY12" fmla="*/ 2956560 h 5293360"/>
                <a:gd name="connsiteX13" fmla="*/ 7081520 w 12374880"/>
                <a:gd name="connsiteY13" fmla="*/ 2895600 h 5293360"/>
                <a:gd name="connsiteX14" fmla="*/ 7579360 w 12374880"/>
                <a:gd name="connsiteY14" fmla="*/ 2468880 h 5293360"/>
                <a:gd name="connsiteX15" fmla="*/ 8148320 w 12374880"/>
                <a:gd name="connsiteY15" fmla="*/ 1554480 h 5293360"/>
                <a:gd name="connsiteX16" fmla="*/ 8564880 w 12374880"/>
                <a:gd name="connsiteY16" fmla="*/ 1046480 h 5293360"/>
                <a:gd name="connsiteX17" fmla="*/ 9387840 w 12374880"/>
                <a:gd name="connsiteY17" fmla="*/ 640080 h 5293360"/>
                <a:gd name="connsiteX18" fmla="*/ 10678160 w 12374880"/>
                <a:gd name="connsiteY18" fmla="*/ 426720 h 5293360"/>
                <a:gd name="connsiteX19" fmla="*/ 11866880 w 12374880"/>
                <a:gd name="connsiteY19" fmla="*/ 193040 h 5293360"/>
                <a:gd name="connsiteX20" fmla="*/ 12374880 w 12374880"/>
                <a:gd name="connsiteY20" fmla="*/ 0 h 5293360"/>
                <a:gd name="connsiteX21" fmla="*/ 12364720 w 12374880"/>
                <a:gd name="connsiteY21" fmla="*/ 5273040 h 5293360"/>
                <a:gd name="connsiteX22" fmla="*/ 10160 w 12374880"/>
                <a:gd name="connsiteY22" fmla="*/ 5293360 h 5293360"/>
                <a:gd name="connsiteX23" fmla="*/ 0 w 12374880"/>
                <a:gd name="connsiteY23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3810000 w 12374880"/>
                <a:gd name="connsiteY8" fmla="*/ 3722370 h 5293360"/>
                <a:gd name="connsiteX9" fmla="*/ 4494530 w 12374880"/>
                <a:gd name="connsiteY9" fmla="*/ 3826510 h 5293360"/>
                <a:gd name="connsiteX10" fmla="*/ 4937760 w 12374880"/>
                <a:gd name="connsiteY10" fmla="*/ 3566160 h 5293360"/>
                <a:gd name="connsiteX11" fmla="*/ 5334000 w 12374880"/>
                <a:gd name="connsiteY11" fmla="*/ 3108960 h 5293360"/>
                <a:gd name="connsiteX12" fmla="*/ 5770880 w 12374880"/>
                <a:gd name="connsiteY12" fmla="*/ 2956560 h 5293360"/>
                <a:gd name="connsiteX13" fmla="*/ 7081520 w 12374880"/>
                <a:gd name="connsiteY13" fmla="*/ 2895600 h 5293360"/>
                <a:gd name="connsiteX14" fmla="*/ 7606030 w 12374880"/>
                <a:gd name="connsiteY14" fmla="*/ 2484120 h 5293360"/>
                <a:gd name="connsiteX15" fmla="*/ 8148320 w 12374880"/>
                <a:gd name="connsiteY15" fmla="*/ 1554480 h 5293360"/>
                <a:gd name="connsiteX16" fmla="*/ 8564880 w 12374880"/>
                <a:gd name="connsiteY16" fmla="*/ 1046480 h 5293360"/>
                <a:gd name="connsiteX17" fmla="*/ 9387840 w 12374880"/>
                <a:gd name="connsiteY17" fmla="*/ 640080 h 5293360"/>
                <a:gd name="connsiteX18" fmla="*/ 10678160 w 12374880"/>
                <a:gd name="connsiteY18" fmla="*/ 426720 h 5293360"/>
                <a:gd name="connsiteX19" fmla="*/ 11866880 w 12374880"/>
                <a:gd name="connsiteY19" fmla="*/ 193040 h 5293360"/>
                <a:gd name="connsiteX20" fmla="*/ 12374880 w 12374880"/>
                <a:gd name="connsiteY20" fmla="*/ 0 h 5293360"/>
                <a:gd name="connsiteX21" fmla="*/ 12364720 w 12374880"/>
                <a:gd name="connsiteY21" fmla="*/ 5273040 h 5293360"/>
                <a:gd name="connsiteX22" fmla="*/ 10160 w 12374880"/>
                <a:gd name="connsiteY22" fmla="*/ 5293360 h 5293360"/>
                <a:gd name="connsiteX23" fmla="*/ 0 w 12374880"/>
                <a:gd name="connsiteY23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3810000 w 12374880"/>
                <a:gd name="connsiteY8" fmla="*/ 3722370 h 5293360"/>
                <a:gd name="connsiteX9" fmla="*/ 4494530 w 12374880"/>
                <a:gd name="connsiteY9" fmla="*/ 3826510 h 5293360"/>
                <a:gd name="connsiteX10" fmla="*/ 4937760 w 12374880"/>
                <a:gd name="connsiteY10" fmla="*/ 3566160 h 5293360"/>
                <a:gd name="connsiteX11" fmla="*/ 5334000 w 12374880"/>
                <a:gd name="connsiteY11" fmla="*/ 3108960 h 5293360"/>
                <a:gd name="connsiteX12" fmla="*/ 5770880 w 12374880"/>
                <a:gd name="connsiteY12" fmla="*/ 2956560 h 5293360"/>
                <a:gd name="connsiteX13" fmla="*/ 7081520 w 12374880"/>
                <a:gd name="connsiteY13" fmla="*/ 2895600 h 5293360"/>
                <a:gd name="connsiteX14" fmla="*/ 7606030 w 12374880"/>
                <a:gd name="connsiteY14" fmla="*/ 2484120 h 5293360"/>
                <a:gd name="connsiteX15" fmla="*/ 8148320 w 12374880"/>
                <a:gd name="connsiteY15" fmla="*/ 1554480 h 5293360"/>
                <a:gd name="connsiteX16" fmla="*/ 8564880 w 12374880"/>
                <a:gd name="connsiteY16" fmla="*/ 1046480 h 5293360"/>
                <a:gd name="connsiteX17" fmla="*/ 9387840 w 12374880"/>
                <a:gd name="connsiteY17" fmla="*/ 640080 h 5293360"/>
                <a:gd name="connsiteX18" fmla="*/ 10678160 w 12374880"/>
                <a:gd name="connsiteY18" fmla="*/ 426720 h 5293360"/>
                <a:gd name="connsiteX19" fmla="*/ 11866880 w 12374880"/>
                <a:gd name="connsiteY19" fmla="*/ 193040 h 5293360"/>
                <a:gd name="connsiteX20" fmla="*/ 12374880 w 12374880"/>
                <a:gd name="connsiteY20" fmla="*/ 0 h 5293360"/>
                <a:gd name="connsiteX21" fmla="*/ 12364720 w 12374880"/>
                <a:gd name="connsiteY21" fmla="*/ 5273040 h 5293360"/>
                <a:gd name="connsiteX22" fmla="*/ 10160 w 12374880"/>
                <a:gd name="connsiteY22" fmla="*/ 5293360 h 5293360"/>
                <a:gd name="connsiteX23" fmla="*/ 0 w 12374880"/>
                <a:gd name="connsiteY23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3810000 w 12374880"/>
                <a:gd name="connsiteY8" fmla="*/ 3722370 h 5293360"/>
                <a:gd name="connsiteX9" fmla="*/ 4494530 w 12374880"/>
                <a:gd name="connsiteY9" fmla="*/ 3826510 h 5293360"/>
                <a:gd name="connsiteX10" fmla="*/ 4937760 w 12374880"/>
                <a:gd name="connsiteY10" fmla="*/ 3566160 h 5293360"/>
                <a:gd name="connsiteX11" fmla="*/ 5334000 w 12374880"/>
                <a:gd name="connsiteY11" fmla="*/ 3108960 h 5293360"/>
                <a:gd name="connsiteX12" fmla="*/ 5770880 w 12374880"/>
                <a:gd name="connsiteY12" fmla="*/ 2956560 h 5293360"/>
                <a:gd name="connsiteX13" fmla="*/ 7081520 w 12374880"/>
                <a:gd name="connsiteY13" fmla="*/ 2895600 h 5293360"/>
                <a:gd name="connsiteX14" fmla="*/ 7606030 w 12374880"/>
                <a:gd name="connsiteY14" fmla="*/ 2484120 h 5293360"/>
                <a:gd name="connsiteX15" fmla="*/ 8148320 w 12374880"/>
                <a:gd name="connsiteY15" fmla="*/ 1554480 h 5293360"/>
                <a:gd name="connsiteX16" fmla="*/ 8564880 w 12374880"/>
                <a:gd name="connsiteY16" fmla="*/ 1046480 h 5293360"/>
                <a:gd name="connsiteX17" fmla="*/ 9387840 w 12374880"/>
                <a:gd name="connsiteY17" fmla="*/ 640080 h 5293360"/>
                <a:gd name="connsiteX18" fmla="*/ 10678160 w 12374880"/>
                <a:gd name="connsiteY18" fmla="*/ 426720 h 5293360"/>
                <a:gd name="connsiteX19" fmla="*/ 11866880 w 12374880"/>
                <a:gd name="connsiteY19" fmla="*/ 193040 h 5293360"/>
                <a:gd name="connsiteX20" fmla="*/ 12374880 w 12374880"/>
                <a:gd name="connsiteY20" fmla="*/ 0 h 5293360"/>
                <a:gd name="connsiteX21" fmla="*/ 12364720 w 12374880"/>
                <a:gd name="connsiteY21" fmla="*/ 5273040 h 5293360"/>
                <a:gd name="connsiteX22" fmla="*/ 10160 w 12374880"/>
                <a:gd name="connsiteY22" fmla="*/ 5293360 h 5293360"/>
                <a:gd name="connsiteX23" fmla="*/ 0 w 12374880"/>
                <a:gd name="connsiteY23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3810000 w 12374880"/>
                <a:gd name="connsiteY8" fmla="*/ 3722370 h 5293360"/>
                <a:gd name="connsiteX9" fmla="*/ 4494530 w 12374880"/>
                <a:gd name="connsiteY9" fmla="*/ 3826510 h 5293360"/>
                <a:gd name="connsiteX10" fmla="*/ 4937760 w 12374880"/>
                <a:gd name="connsiteY10" fmla="*/ 3566160 h 5293360"/>
                <a:gd name="connsiteX11" fmla="*/ 5334000 w 12374880"/>
                <a:gd name="connsiteY11" fmla="*/ 3108960 h 5293360"/>
                <a:gd name="connsiteX12" fmla="*/ 5770880 w 12374880"/>
                <a:gd name="connsiteY12" fmla="*/ 2956560 h 5293360"/>
                <a:gd name="connsiteX13" fmla="*/ 7081520 w 12374880"/>
                <a:gd name="connsiteY13" fmla="*/ 2895600 h 5293360"/>
                <a:gd name="connsiteX14" fmla="*/ 7606030 w 12374880"/>
                <a:gd name="connsiteY14" fmla="*/ 2484120 h 5293360"/>
                <a:gd name="connsiteX15" fmla="*/ 8148320 w 12374880"/>
                <a:gd name="connsiteY15" fmla="*/ 1554480 h 5293360"/>
                <a:gd name="connsiteX16" fmla="*/ 8564880 w 12374880"/>
                <a:gd name="connsiteY16" fmla="*/ 1046480 h 5293360"/>
                <a:gd name="connsiteX17" fmla="*/ 9387840 w 12374880"/>
                <a:gd name="connsiteY17" fmla="*/ 640080 h 5293360"/>
                <a:gd name="connsiteX18" fmla="*/ 10678160 w 12374880"/>
                <a:gd name="connsiteY18" fmla="*/ 426720 h 5293360"/>
                <a:gd name="connsiteX19" fmla="*/ 11866880 w 12374880"/>
                <a:gd name="connsiteY19" fmla="*/ 193040 h 5293360"/>
                <a:gd name="connsiteX20" fmla="*/ 12374880 w 12374880"/>
                <a:gd name="connsiteY20" fmla="*/ 0 h 5293360"/>
                <a:gd name="connsiteX21" fmla="*/ 12364720 w 12374880"/>
                <a:gd name="connsiteY21" fmla="*/ 5273040 h 5293360"/>
                <a:gd name="connsiteX22" fmla="*/ 10160 w 12374880"/>
                <a:gd name="connsiteY22" fmla="*/ 5293360 h 5293360"/>
                <a:gd name="connsiteX23" fmla="*/ 0 w 12374880"/>
                <a:gd name="connsiteY23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3810000 w 12374880"/>
                <a:gd name="connsiteY8" fmla="*/ 3722370 h 5293360"/>
                <a:gd name="connsiteX9" fmla="*/ 4494530 w 12374880"/>
                <a:gd name="connsiteY9" fmla="*/ 3826510 h 5293360"/>
                <a:gd name="connsiteX10" fmla="*/ 4937760 w 12374880"/>
                <a:gd name="connsiteY10" fmla="*/ 3566160 h 5293360"/>
                <a:gd name="connsiteX11" fmla="*/ 5334000 w 12374880"/>
                <a:gd name="connsiteY11" fmla="*/ 3108960 h 5293360"/>
                <a:gd name="connsiteX12" fmla="*/ 5770880 w 12374880"/>
                <a:gd name="connsiteY12" fmla="*/ 2956560 h 5293360"/>
                <a:gd name="connsiteX13" fmla="*/ 7081520 w 12374880"/>
                <a:gd name="connsiteY13" fmla="*/ 2895600 h 5293360"/>
                <a:gd name="connsiteX14" fmla="*/ 7606030 w 12374880"/>
                <a:gd name="connsiteY14" fmla="*/ 2484120 h 5293360"/>
                <a:gd name="connsiteX15" fmla="*/ 8159750 w 12374880"/>
                <a:gd name="connsiteY15" fmla="*/ 1565910 h 5293360"/>
                <a:gd name="connsiteX16" fmla="*/ 8564880 w 12374880"/>
                <a:gd name="connsiteY16" fmla="*/ 1046480 h 5293360"/>
                <a:gd name="connsiteX17" fmla="*/ 9387840 w 12374880"/>
                <a:gd name="connsiteY17" fmla="*/ 640080 h 5293360"/>
                <a:gd name="connsiteX18" fmla="*/ 10678160 w 12374880"/>
                <a:gd name="connsiteY18" fmla="*/ 426720 h 5293360"/>
                <a:gd name="connsiteX19" fmla="*/ 11866880 w 12374880"/>
                <a:gd name="connsiteY19" fmla="*/ 193040 h 5293360"/>
                <a:gd name="connsiteX20" fmla="*/ 12374880 w 12374880"/>
                <a:gd name="connsiteY20" fmla="*/ 0 h 5293360"/>
                <a:gd name="connsiteX21" fmla="*/ 12364720 w 12374880"/>
                <a:gd name="connsiteY21" fmla="*/ 5273040 h 5293360"/>
                <a:gd name="connsiteX22" fmla="*/ 10160 w 12374880"/>
                <a:gd name="connsiteY22" fmla="*/ 5293360 h 5293360"/>
                <a:gd name="connsiteX23" fmla="*/ 0 w 12374880"/>
                <a:gd name="connsiteY23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3810000 w 12374880"/>
                <a:gd name="connsiteY8" fmla="*/ 3722370 h 5293360"/>
                <a:gd name="connsiteX9" fmla="*/ 4494530 w 12374880"/>
                <a:gd name="connsiteY9" fmla="*/ 3826510 h 5293360"/>
                <a:gd name="connsiteX10" fmla="*/ 4937760 w 12374880"/>
                <a:gd name="connsiteY10" fmla="*/ 3566160 h 5293360"/>
                <a:gd name="connsiteX11" fmla="*/ 5334000 w 12374880"/>
                <a:gd name="connsiteY11" fmla="*/ 3108960 h 5293360"/>
                <a:gd name="connsiteX12" fmla="*/ 5770880 w 12374880"/>
                <a:gd name="connsiteY12" fmla="*/ 2956560 h 5293360"/>
                <a:gd name="connsiteX13" fmla="*/ 7081520 w 12374880"/>
                <a:gd name="connsiteY13" fmla="*/ 2895600 h 5293360"/>
                <a:gd name="connsiteX14" fmla="*/ 7606030 w 12374880"/>
                <a:gd name="connsiteY14" fmla="*/ 2484120 h 5293360"/>
                <a:gd name="connsiteX15" fmla="*/ 8159750 w 12374880"/>
                <a:gd name="connsiteY15" fmla="*/ 1565910 h 5293360"/>
                <a:gd name="connsiteX16" fmla="*/ 8564880 w 12374880"/>
                <a:gd name="connsiteY16" fmla="*/ 1046480 h 5293360"/>
                <a:gd name="connsiteX17" fmla="*/ 9387840 w 12374880"/>
                <a:gd name="connsiteY17" fmla="*/ 640080 h 5293360"/>
                <a:gd name="connsiteX18" fmla="*/ 10678160 w 12374880"/>
                <a:gd name="connsiteY18" fmla="*/ 426720 h 5293360"/>
                <a:gd name="connsiteX19" fmla="*/ 11866880 w 12374880"/>
                <a:gd name="connsiteY19" fmla="*/ 193040 h 5293360"/>
                <a:gd name="connsiteX20" fmla="*/ 12374880 w 12374880"/>
                <a:gd name="connsiteY20" fmla="*/ 0 h 5293360"/>
                <a:gd name="connsiteX21" fmla="*/ 12364720 w 12374880"/>
                <a:gd name="connsiteY21" fmla="*/ 5273040 h 5293360"/>
                <a:gd name="connsiteX22" fmla="*/ 10160 w 12374880"/>
                <a:gd name="connsiteY22" fmla="*/ 5293360 h 5293360"/>
                <a:gd name="connsiteX23" fmla="*/ 0 w 12374880"/>
                <a:gd name="connsiteY23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3810000 w 12374880"/>
                <a:gd name="connsiteY8" fmla="*/ 3722370 h 5293360"/>
                <a:gd name="connsiteX9" fmla="*/ 4494530 w 12374880"/>
                <a:gd name="connsiteY9" fmla="*/ 3826510 h 5293360"/>
                <a:gd name="connsiteX10" fmla="*/ 4937760 w 12374880"/>
                <a:gd name="connsiteY10" fmla="*/ 3566160 h 5293360"/>
                <a:gd name="connsiteX11" fmla="*/ 5334000 w 12374880"/>
                <a:gd name="connsiteY11" fmla="*/ 3108960 h 5293360"/>
                <a:gd name="connsiteX12" fmla="*/ 5770880 w 12374880"/>
                <a:gd name="connsiteY12" fmla="*/ 2956560 h 5293360"/>
                <a:gd name="connsiteX13" fmla="*/ 7081520 w 12374880"/>
                <a:gd name="connsiteY13" fmla="*/ 2895600 h 5293360"/>
                <a:gd name="connsiteX14" fmla="*/ 7606030 w 12374880"/>
                <a:gd name="connsiteY14" fmla="*/ 2484120 h 5293360"/>
                <a:gd name="connsiteX15" fmla="*/ 8159750 w 12374880"/>
                <a:gd name="connsiteY15" fmla="*/ 1565910 h 5293360"/>
                <a:gd name="connsiteX16" fmla="*/ 8564880 w 12374880"/>
                <a:gd name="connsiteY16" fmla="*/ 1046480 h 5293360"/>
                <a:gd name="connsiteX17" fmla="*/ 9387840 w 12374880"/>
                <a:gd name="connsiteY17" fmla="*/ 640080 h 5293360"/>
                <a:gd name="connsiteX18" fmla="*/ 10678160 w 12374880"/>
                <a:gd name="connsiteY18" fmla="*/ 426720 h 5293360"/>
                <a:gd name="connsiteX19" fmla="*/ 11866880 w 12374880"/>
                <a:gd name="connsiteY19" fmla="*/ 193040 h 5293360"/>
                <a:gd name="connsiteX20" fmla="*/ 12374880 w 12374880"/>
                <a:gd name="connsiteY20" fmla="*/ 0 h 5293360"/>
                <a:gd name="connsiteX21" fmla="*/ 12364720 w 12374880"/>
                <a:gd name="connsiteY21" fmla="*/ 5273040 h 5293360"/>
                <a:gd name="connsiteX22" fmla="*/ 10160 w 12374880"/>
                <a:gd name="connsiteY22" fmla="*/ 5293360 h 5293360"/>
                <a:gd name="connsiteX23" fmla="*/ 0 w 12374880"/>
                <a:gd name="connsiteY23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3810000 w 12374880"/>
                <a:gd name="connsiteY8" fmla="*/ 3722370 h 5293360"/>
                <a:gd name="connsiteX9" fmla="*/ 4494530 w 12374880"/>
                <a:gd name="connsiteY9" fmla="*/ 3826510 h 5293360"/>
                <a:gd name="connsiteX10" fmla="*/ 4937760 w 12374880"/>
                <a:gd name="connsiteY10" fmla="*/ 3566160 h 5293360"/>
                <a:gd name="connsiteX11" fmla="*/ 5334000 w 12374880"/>
                <a:gd name="connsiteY11" fmla="*/ 3108960 h 5293360"/>
                <a:gd name="connsiteX12" fmla="*/ 5770880 w 12374880"/>
                <a:gd name="connsiteY12" fmla="*/ 2976880 h 5293360"/>
                <a:gd name="connsiteX13" fmla="*/ 7081520 w 12374880"/>
                <a:gd name="connsiteY13" fmla="*/ 2895600 h 5293360"/>
                <a:gd name="connsiteX14" fmla="*/ 7606030 w 12374880"/>
                <a:gd name="connsiteY14" fmla="*/ 2484120 h 5293360"/>
                <a:gd name="connsiteX15" fmla="*/ 8159750 w 12374880"/>
                <a:gd name="connsiteY15" fmla="*/ 1565910 h 5293360"/>
                <a:gd name="connsiteX16" fmla="*/ 8564880 w 12374880"/>
                <a:gd name="connsiteY16" fmla="*/ 1046480 h 5293360"/>
                <a:gd name="connsiteX17" fmla="*/ 9387840 w 12374880"/>
                <a:gd name="connsiteY17" fmla="*/ 640080 h 5293360"/>
                <a:gd name="connsiteX18" fmla="*/ 10678160 w 12374880"/>
                <a:gd name="connsiteY18" fmla="*/ 426720 h 5293360"/>
                <a:gd name="connsiteX19" fmla="*/ 11866880 w 12374880"/>
                <a:gd name="connsiteY19" fmla="*/ 193040 h 5293360"/>
                <a:gd name="connsiteX20" fmla="*/ 12374880 w 12374880"/>
                <a:gd name="connsiteY20" fmla="*/ 0 h 5293360"/>
                <a:gd name="connsiteX21" fmla="*/ 12364720 w 12374880"/>
                <a:gd name="connsiteY21" fmla="*/ 5273040 h 5293360"/>
                <a:gd name="connsiteX22" fmla="*/ 10160 w 12374880"/>
                <a:gd name="connsiteY22" fmla="*/ 5293360 h 5293360"/>
                <a:gd name="connsiteX23" fmla="*/ 0 w 12374880"/>
                <a:gd name="connsiteY23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3810000 w 12374880"/>
                <a:gd name="connsiteY8" fmla="*/ 3722370 h 5293360"/>
                <a:gd name="connsiteX9" fmla="*/ 4494530 w 12374880"/>
                <a:gd name="connsiteY9" fmla="*/ 3826510 h 5293360"/>
                <a:gd name="connsiteX10" fmla="*/ 4937760 w 12374880"/>
                <a:gd name="connsiteY10" fmla="*/ 3566160 h 5293360"/>
                <a:gd name="connsiteX11" fmla="*/ 5334000 w 12374880"/>
                <a:gd name="connsiteY11" fmla="*/ 3108960 h 5293360"/>
                <a:gd name="connsiteX12" fmla="*/ 5770880 w 12374880"/>
                <a:gd name="connsiteY12" fmla="*/ 2976880 h 5293360"/>
                <a:gd name="connsiteX13" fmla="*/ 7081520 w 12374880"/>
                <a:gd name="connsiteY13" fmla="*/ 2895600 h 5293360"/>
                <a:gd name="connsiteX14" fmla="*/ 7606030 w 12374880"/>
                <a:gd name="connsiteY14" fmla="*/ 2484120 h 5293360"/>
                <a:gd name="connsiteX15" fmla="*/ 8159750 w 12374880"/>
                <a:gd name="connsiteY15" fmla="*/ 1565910 h 5293360"/>
                <a:gd name="connsiteX16" fmla="*/ 8564880 w 12374880"/>
                <a:gd name="connsiteY16" fmla="*/ 1046480 h 5293360"/>
                <a:gd name="connsiteX17" fmla="*/ 9387840 w 12374880"/>
                <a:gd name="connsiteY17" fmla="*/ 640080 h 5293360"/>
                <a:gd name="connsiteX18" fmla="*/ 10678160 w 12374880"/>
                <a:gd name="connsiteY18" fmla="*/ 426720 h 5293360"/>
                <a:gd name="connsiteX19" fmla="*/ 11866880 w 12374880"/>
                <a:gd name="connsiteY19" fmla="*/ 193040 h 5293360"/>
                <a:gd name="connsiteX20" fmla="*/ 12374880 w 12374880"/>
                <a:gd name="connsiteY20" fmla="*/ 0 h 5293360"/>
                <a:gd name="connsiteX21" fmla="*/ 12364720 w 12374880"/>
                <a:gd name="connsiteY21" fmla="*/ 5273040 h 5293360"/>
                <a:gd name="connsiteX22" fmla="*/ 10160 w 12374880"/>
                <a:gd name="connsiteY22" fmla="*/ 5293360 h 5293360"/>
                <a:gd name="connsiteX23" fmla="*/ 0 w 12374880"/>
                <a:gd name="connsiteY23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3810000 w 12374880"/>
                <a:gd name="connsiteY8" fmla="*/ 3722370 h 5293360"/>
                <a:gd name="connsiteX9" fmla="*/ 4494530 w 12374880"/>
                <a:gd name="connsiteY9" fmla="*/ 3826510 h 5293360"/>
                <a:gd name="connsiteX10" fmla="*/ 4937760 w 12374880"/>
                <a:gd name="connsiteY10" fmla="*/ 3566160 h 5293360"/>
                <a:gd name="connsiteX11" fmla="*/ 5334000 w 12374880"/>
                <a:gd name="connsiteY11" fmla="*/ 3108960 h 5293360"/>
                <a:gd name="connsiteX12" fmla="*/ 5770880 w 12374880"/>
                <a:gd name="connsiteY12" fmla="*/ 2976880 h 5293360"/>
                <a:gd name="connsiteX13" fmla="*/ 7081520 w 12374880"/>
                <a:gd name="connsiteY13" fmla="*/ 2895600 h 5293360"/>
                <a:gd name="connsiteX14" fmla="*/ 7606030 w 12374880"/>
                <a:gd name="connsiteY14" fmla="*/ 2484120 h 5293360"/>
                <a:gd name="connsiteX15" fmla="*/ 8159750 w 12374880"/>
                <a:gd name="connsiteY15" fmla="*/ 1565910 h 5293360"/>
                <a:gd name="connsiteX16" fmla="*/ 8564880 w 12374880"/>
                <a:gd name="connsiteY16" fmla="*/ 1046480 h 5293360"/>
                <a:gd name="connsiteX17" fmla="*/ 9387840 w 12374880"/>
                <a:gd name="connsiteY17" fmla="*/ 640080 h 5293360"/>
                <a:gd name="connsiteX18" fmla="*/ 10678160 w 12374880"/>
                <a:gd name="connsiteY18" fmla="*/ 426720 h 5293360"/>
                <a:gd name="connsiteX19" fmla="*/ 11866880 w 12374880"/>
                <a:gd name="connsiteY19" fmla="*/ 193040 h 5293360"/>
                <a:gd name="connsiteX20" fmla="*/ 12374880 w 12374880"/>
                <a:gd name="connsiteY20" fmla="*/ 0 h 5293360"/>
                <a:gd name="connsiteX21" fmla="*/ 12364720 w 12374880"/>
                <a:gd name="connsiteY21" fmla="*/ 5273040 h 5293360"/>
                <a:gd name="connsiteX22" fmla="*/ 10160 w 12374880"/>
                <a:gd name="connsiteY22" fmla="*/ 5293360 h 5293360"/>
                <a:gd name="connsiteX23" fmla="*/ 0 w 12374880"/>
                <a:gd name="connsiteY23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3810000 w 12374880"/>
                <a:gd name="connsiteY8" fmla="*/ 3722370 h 5293360"/>
                <a:gd name="connsiteX9" fmla="*/ 4494530 w 12374880"/>
                <a:gd name="connsiteY9" fmla="*/ 3826510 h 5293360"/>
                <a:gd name="connsiteX10" fmla="*/ 4937760 w 12374880"/>
                <a:gd name="connsiteY10" fmla="*/ 3566160 h 5293360"/>
                <a:gd name="connsiteX11" fmla="*/ 5349240 w 12374880"/>
                <a:gd name="connsiteY11" fmla="*/ 3114040 h 5293360"/>
                <a:gd name="connsiteX12" fmla="*/ 5770880 w 12374880"/>
                <a:gd name="connsiteY12" fmla="*/ 2976880 h 5293360"/>
                <a:gd name="connsiteX13" fmla="*/ 7081520 w 12374880"/>
                <a:gd name="connsiteY13" fmla="*/ 2895600 h 5293360"/>
                <a:gd name="connsiteX14" fmla="*/ 7606030 w 12374880"/>
                <a:gd name="connsiteY14" fmla="*/ 2484120 h 5293360"/>
                <a:gd name="connsiteX15" fmla="*/ 8159750 w 12374880"/>
                <a:gd name="connsiteY15" fmla="*/ 1565910 h 5293360"/>
                <a:gd name="connsiteX16" fmla="*/ 8564880 w 12374880"/>
                <a:gd name="connsiteY16" fmla="*/ 1046480 h 5293360"/>
                <a:gd name="connsiteX17" fmla="*/ 9387840 w 12374880"/>
                <a:gd name="connsiteY17" fmla="*/ 640080 h 5293360"/>
                <a:gd name="connsiteX18" fmla="*/ 10678160 w 12374880"/>
                <a:gd name="connsiteY18" fmla="*/ 426720 h 5293360"/>
                <a:gd name="connsiteX19" fmla="*/ 11866880 w 12374880"/>
                <a:gd name="connsiteY19" fmla="*/ 193040 h 5293360"/>
                <a:gd name="connsiteX20" fmla="*/ 12374880 w 12374880"/>
                <a:gd name="connsiteY20" fmla="*/ 0 h 5293360"/>
                <a:gd name="connsiteX21" fmla="*/ 12364720 w 12374880"/>
                <a:gd name="connsiteY21" fmla="*/ 5273040 h 5293360"/>
                <a:gd name="connsiteX22" fmla="*/ 10160 w 12374880"/>
                <a:gd name="connsiteY22" fmla="*/ 5293360 h 5293360"/>
                <a:gd name="connsiteX23" fmla="*/ 0 w 12374880"/>
                <a:gd name="connsiteY23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3810000 w 12374880"/>
                <a:gd name="connsiteY8" fmla="*/ 3722370 h 5293360"/>
                <a:gd name="connsiteX9" fmla="*/ 4494530 w 12374880"/>
                <a:gd name="connsiteY9" fmla="*/ 3826510 h 5293360"/>
                <a:gd name="connsiteX10" fmla="*/ 4937760 w 12374880"/>
                <a:gd name="connsiteY10" fmla="*/ 3566160 h 5293360"/>
                <a:gd name="connsiteX11" fmla="*/ 5349240 w 12374880"/>
                <a:gd name="connsiteY11" fmla="*/ 3114040 h 5293360"/>
                <a:gd name="connsiteX12" fmla="*/ 5770880 w 12374880"/>
                <a:gd name="connsiteY12" fmla="*/ 2976880 h 5293360"/>
                <a:gd name="connsiteX13" fmla="*/ 7081520 w 12374880"/>
                <a:gd name="connsiteY13" fmla="*/ 2895600 h 5293360"/>
                <a:gd name="connsiteX14" fmla="*/ 7606030 w 12374880"/>
                <a:gd name="connsiteY14" fmla="*/ 2484120 h 5293360"/>
                <a:gd name="connsiteX15" fmla="*/ 8159750 w 12374880"/>
                <a:gd name="connsiteY15" fmla="*/ 1565910 h 5293360"/>
                <a:gd name="connsiteX16" fmla="*/ 8564880 w 12374880"/>
                <a:gd name="connsiteY16" fmla="*/ 1046480 h 5293360"/>
                <a:gd name="connsiteX17" fmla="*/ 9387840 w 12374880"/>
                <a:gd name="connsiteY17" fmla="*/ 640080 h 5293360"/>
                <a:gd name="connsiteX18" fmla="*/ 10678160 w 12374880"/>
                <a:gd name="connsiteY18" fmla="*/ 426720 h 5293360"/>
                <a:gd name="connsiteX19" fmla="*/ 11866880 w 12374880"/>
                <a:gd name="connsiteY19" fmla="*/ 193040 h 5293360"/>
                <a:gd name="connsiteX20" fmla="*/ 12374880 w 12374880"/>
                <a:gd name="connsiteY20" fmla="*/ 0 h 5293360"/>
                <a:gd name="connsiteX21" fmla="*/ 12364720 w 12374880"/>
                <a:gd name="connsiteY21" fmla="*/ 5273040 h 5293360"/>
                <a:gd name="connsiteX22" fmla="*/ 10160 w 12374880"/>
                <a:gd name="connsiteY22" fmla="*/ 5293360 h 5293360"/>
                <a:gd name="connsiteX23" fmla="*/ 0 w 12374880"/>
                <a:gd name="connsiteY23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3810000 w 12374880"/>
                <a:gd name="connsiteY8" fmla="*/ 3722370 h 5293360"/>
                <a:gd name="connsiteX9" fmla="*/ 4494530 w 12374880"/>
                <a:gd name="connsiteY9" fmla="*/ 3826510 h 5293360"/>
                <a:gd name="connsiteX10" fmla="*/ 4937760 w 12374880"/>
                <a:gd name="connsiteY10" fmla="*/ 3566160 h 5293360"/>
                <a:gd name="connsiteX11" fmla="*/ 5349240 w 12374880"/>
                <a:gd name="connsiteY11" fmla="*/ 3114040 h 5293360"/>
                <a:gd name="connsiteX12" fmla="*/ 5770880 w 12374880"/>
                <a:gd name="connsiteY12" fmla="*/ 2976880 h 5293360"/>
                <a:gd name="connsiteX13" fmla="*/ 7081520 w 12374880"/>
                <a:gd name="connsiteY13" fmla="*/ 2895600 h 5293360"/>
                <a:gd name="connsiteX14" fmla="*/ 7606030 w 12374880"/>
                <a:gd name="connsiteY14" fmla="*/ 2484120 h 5293360"/>
                <a:gd name="connsiteX15" fmla="*/ 8159750 w 12374880"/>
                <a:gd name="connsiteY15" fmla="*/ 1565910 h 5293360"/>
                <a:gd name="connsiteX16" fmla="*/ 8564880 w 12374880"/>
                <a:gd name="connsiteY16" fmla="*/ 1046480 h 5293360"/>
                <a:gd name="connsiteX17" fmla="*/ 9387840 w 12374880"/>
                <a:gd name="connsiteY17" fmla="*/ 640080 h 5293360"/>
                <a:gd name="connsiteX18" fmla="*/ 10678160 w 12374880"/>
                <a:gd name="connsiteY18" fmla="*/ 426720 h 5293360"/>
                <a:gd name="connsiteX19" fmla="*/ 11866880 w 12374880"/>
                <a:gd name="connsiteY19" fmla="*/ 193040 h 5293360"/>
                <a:gd name="connsiteX20" fmla="*/ 12374880 w 12374880"/>
                <a:gd name="connsiteY20" fmla="*/ 0 h 5293360"/>
                <a:gd name="connsiteX21" fmla="*/ 12364720 w 12374880"/>
                <a:gd name="connsiteY21" fmla="*/ 5273040 h 5293360"/>
                <a:gd name="connsiteX22" fmla="*/ 10160 w 12374880"/>
                <a:gd name="connsiteY22" fmla="*/ 5293360 h 5293360"/>
                <a:gd name="connsiteX23" fmla="*/ 0 w 12374880"/>
                <a:gd name="connsiteY23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3810000 w 12374880"/>
                <a:gd name="connsiteY8" fmla="*/ 3722370 h 5293360"/>
                <a:gd name="connsiteX9" fmla="*/ 4494530 w 12374880"/>
                <a:gd name="connsiteY9" fmla="*/ 3826510 h 5293360"/>
                <a:gd name="connsiteX10" fmla="*/ 4937760 w 12374880"/>
                <a:gd name="connsiteY10" fmla="*/ 3566160 h 5293360"/>
                <a:gd name="connsiteX11" fmla="*/ 5349240 w 12374880"/>
                <a:gd name="connsiteY11" fmla="*/ 3114040 h 5293360"/>
                <a:gd name="connsiteX12" fmla="*/ 5770880 w 12374880"/>
                <a:gd name="connsiteY12" fmla="*/ 2976880 h 5293360"/>
                <a:gd name="connsiteX13" fmla="*/ 7081520 w 12374880"/>
                <a:gd name="connsiteY13" fmla="*/ 2895600 h 5293360"/>
                <a:gd name="connsiteX14" fmla="*/ 7606030 w 12374880"/>
                <a:gd name="connsiteY14" fmla="*/ 2484120 h 5293360"/>
                <a:gd name="connsiteX15" fmla="*/ 8159750 w 12374880"/>
                <a:gd name="connsiteY15" fmla="*/ 1565910 h 5293360"/>
                <a:gd name="connsiteX16" fmla="*/ 8564880 w 12374880"/>
                <a:gd name="connsiteY16" fmla="*/ 1046480 h 5293360"/>
                <a:gd name="connsiteX17" fmla="*/ 9387840 w 12374880"/>
                <a:gd name="connsiteY17" fmla="*/ 640080 h 5293360"/>
                <a:gd name="connsiteX18" fmla="*/ 10678160 w 12374880"/>
                <a:gd name="connsiteY18" fmla="*/ 426720 h 5293360"/>
                <a:gd name="connsiteX19" fmla="*/ 11866880 w 12374880"/>
                <a:gd name="connsiteY19" fmla="*/ 193040 h 5293360"/>
                <a:gd name="connsiteX20" fmla="*/ 12374880 w 12374880"/>
                <a:gd name="connsiteY20" fmla="*/ 0 h 5293360"/>
                <a:gd name="connsiteX21" fmla="*/ 12364720 w 12374880"/>
                <a:gd name="connsiteY21" fmla="*/ 5273040 h 5293360"/>
                <a:gd name="connsiteX22" fmla="*/ 10160 w 12374880"/>
                <a:gd name="connsiteY22" fmla="*/ 5293360 h 5293360"/>
                <a:gd name="connsiteX23" fmla="*/ 0 w 12374880"/>
                <a:gd name="connsiteY23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3810000 w 12374880"/>
                <a:gd name="connsiteY8" fmla="*/ 3722370 h 5293360"/>
                <a:gd name="connsiteX9" fmla="*/ 4494530 w 12374880"/>
                <a:gd name="connsiteY9" fmla="*/ 3826510 h 5293360"/>
                <a:gd name="connsiteX10" fmla="*/ 4937760 w 12374880"/>
                <a:gd name="connsiteY10" fmla="*/ 3566160 h 5293360"/>
                <a:gd name="connsiteX11" fmla="*/ 5349240 w 12374880"/>
                <a:gd name="connsiteY11" fmla="*/ 3114040 h 5293360"/>
                <a:gd name="connsiteX12" fmla="*/ 5770880 w 12374880"/>
                <a:gd name="connsiteY12" fmla="*/ 2976880 h 5293360"/>
                <a:gd name="connsiteX13" fmla="*/ 7081520 w 12374880"/>
                <a:gd name="connsiteY13" fmla="*/ 2895600 h 5293360"/>
                <a:gd name="connsiteX14" fmla="*/ 7606030 w 12374880"/>
                <a:gd name="connsiteY14" fmla="*/ 2484120 h 5293360"/>
                <a:gd name="connsiteX15" fmla="*/ 8159750 w 12374880"/>
                <a:gd name="connsiteY15" fmla="*/ 1565910 h 5293360"/>
                <a:gd name="connsiteX16" fmla="*/ 8590280 w 12374880"/>
                <a:gd name="connsiteY16" fmla="*/ 1066800 h 5293360"/>
                <a:gd name="connsiteX17" fmla="*/ 9387840 w 12374880"/>
                <a:gd name="connsiteY17" fmla="*/ 640080 h 5293360"/>
                <a:gd name="connsiteX18" fmla="*/ 10678160 w 12374880"/>
                <a:gd name="connsiteY18" fmla="*/ 426720 h 5293360"/>
                <a:gd name="connsiteX19" fmla="*/ 11866880 w 12374880"/>
                <a:gd name="connsiteY19" fmla="*/ 193040 h 5293360"/>
                <a:gd name="connsiteX20" fmla="*/ 12374880 w 12374880"/>
                <a:gd name="connsiteY20" fmla="*/ 0 h 5293360"/>
                <a:gd name="connsiteX21" fmla="*/ 12364720 w 12374880"/>
                <a:gd name="connsiteY21" fmla="*/ 5273040 h 5293360"/>
                <a:gd name="connsiteX22" fmla="*/ 10160 w 12374880"/>
                <a:gd name="connsiteY22" fmla="*/ 5293360 h 5293360"/>
                <a:gd name="connsiteX23" fmla="*/ 0 w 12374880"/>
                <a:gd name="connsiteY23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3810000 w 12374880"/>
                <a:gd name="connsiteY8" fmla="*/ 3722370 h 5293360"/>
                <a:gd name="connsiteX9" fmla="*/ 4494530 w 12374880"/>
                <a:gd name="connsiteY9" fmla="*/ 3826510 h 5293360"/>
                <a:gd name="connsiteX10" fmla="*/ 4937760 w 12374880"/>
                <a:gd name="connsiteY10" fmla="*/ 3566160 h 5293360"/>
                <a:gd name="connsiteX11" fmla="*/ 5349240 w 12374880"/>
                <a:gd name="connsiteY11" fmla="*/ 3114040 h 5293360"/>
                <a:gd name="connsiteX12" fmla="*/ 5770880 w 12374880"/>
                <a:gd name="connsiteY12" fmla="*/ 2976880 h 5293360"/>
                <a:gd name="connsiteX13" fmla="*/ 7081520 w 12374880"/>
                <a:gd name="connsiteY13" fmla="*/ 2895600 h 5293360"/>
                <a:gd name="connsiteX14" fmla="*/ 7606030 w 12374880"/>
                <a:gd name="connsiteY14" fmla="*/ 2484120 h 5293360"/>
                <a:gd name="connsiteX15" fmla="*/ 8159750 w 12374880"/>
                <a:gd name="connsiteY15" fmla="*/ 1565910 h 5293360"/>
                <a:gd name="connsiteX16" fmla="*/ 8590280 w 12374880"/>
                <a:gd name="connsiteY16" fmla="*/ 1066800 h 5293360"/>
                <a:gd name="connsiteX17" fmla="*/ 9387840 w 12374880"/>
                <a:gd name="connsiteY17" fmla="*/ 640080 h 5293360"/>
                <a:gd name="connsiteX18" fmla="*/ 10678160 w 12374880"/>
                <a:gd name="connsiteY18" fmla="*/ 426720 h 5293360"/>
                <a:gd name="connsiteX19" fmla="*/ 11866880 w 12374880"/>
                <a:gd name="connsiteY19" fmla="*/ 193040 h 5293360"/>
                <a:gd name="connsiteX20" fmla="*/ 12374880 w 12374880"/>
                <a:gd name="connsiteY20" fmla="*/ 0 h 5293360"/>
                <a:gd name="connsiteX21" fmla="*/ 12364720 w 12374880"/>
                <a:gd name="connsiteY21" fmla="*/ 5273040 h 5293360"/>
                <a:gd name="connsiteX22" fmla="*/ 10160 w 12374880"/>
                <a:gd name="connsiteY22" fmla="*/ 5293360 h 5293360"/>
                <a:gd name="connsiteX23" fmla="*/ 0 w 12374880"/>
                <a:gd name="connsiteY23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3810000 w 12374880"/>
                <a:gd name="connsiteY8" fmla="*/ 3722370 h 5293360"/>
                <a:gd name="connsiteX9" fmla="*/ 4494530 w 12374880"/>
                <a:gd name="connsiteY9" fmla="*/ 3826510 h 5293360"/>
                <a:gd name="connsiteX10" fmla="*/ 4937760 w 12374880"/>
                <a:gd name="connsiteY10" fmla="*/ 3566160 h 5293360"/>
                <a:gd name="connsiteX11" fmla="*/ 5349240 w 12374880"/>
                <a:gd name="connsiteY11" fmla="*/ 3114040 h 5293360"/>
                <a:gd name="connsiteX12" fmla="*/ 5770880 w 12374880"/>
                <a:gd name="connsiteY12" fmla="*/ 2976880 h 5293360"/>
                <a:gd name="connsiteX13" fmla="*/ 7081520 w 12374880"/>
                <a:gd name="connsiteY13" fmla="*/ 2895600 h 5293360"/>
                <a:gd name="connsiteX14" fmla="*/ 7606030 w 12374880"/>
                <a:gd name="connsiteY14" fmla="*/ 2484120 h 5293360"/>
                <a:gd name="connsiteX15" fmla="*/ 8159750 w 12374880"/>
                <a:gd name="connsiteY15" fmla="*/ 1565910 h 5293360"/>
                <a:gd name="connsiteX16" fmla="*/ 8590280 w 12374880"/>
                <a:gd name="connsiteY16" fmla="*/ 1066800 h 5293360"/>
                <a:gd name="connsiteX17" fmla="*/ 9387840 w 12374880"/>
                <a:gd name="connsiteY17" fmla="*/ 640080 h 5293360"/>
                <a:gd name="connsiteX18" fmla="*/ 10678160 w 12374880"/>
                <a:gd name="connsiteY18" fmla="*/ 426720 h 5293360"/>
                <a:gd name="connsiteX19" fmla="*/ 11866880 w 12374880"/>
                <a:gd name="connsiteY19" fmla="*/ 193040 h 5293360"/>
                <a:gd name="connsiteX20" fmla="*/ 12374880 w 12374880"/>
                <a:gd name="connsiteY20" fmla="*/ 0 h 5293360"/>
                <a:gd name="connsiteX21" fmla="*/ 12364720 w 12374880"/>
                <a:gd name="connsiteY21" fmla="*/ 5273040 h 5293360"/>
                <a:gd name="connsiteX22" fmla="*/ 10160 w 12374880"/>
                <a:gd name="connsiteY22" fmla="*/ 5293360 h 5293360"/>
                <a:gd name="connsiteX23" fmla="*/ 0 w 12374880"/>
                <a:gd name="connsiteY23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3810000 w 12374880"/>
                <a:gd name="connsiteY8" fmla="*/ 3722370 h 5293360"/>
                <a:gd name="connsiteX9" fmla="*/ 4494530 w 12374880"/>
                <a:gd name="connsiteY9" fmla="*/ 3826510 h 5293360"/>
                <a:gd name="connsiteX10" fmla="*/ 4937760 w 12374880"/>
                <a:gd name="connsiteY10" fmla="*/ 3566160 h 5293360"/>
                <a:gd name="connsiteX11" fmla="*/ 5349240 w 12374880"/>
                <a:gd name="connsiteY11" fmla="*/ 3114040 h 5293360"/>
                <a:gd name="connsiteX12" fmla="*/ 5770880 w 12374880"/>
                <a:gd name="connsiteY12" fmla="*/ 2976880 h 5293360"/>
                <a:gd name="connsiteX13" fmla="*/ 7081520 w 12374880"/>
                <a:gd name="connsiteY13" fmla="*/ 2895600 h 5293360"/>
                <a:gd name="connsiteX14" fmla="*/ 7606030 w 12374880"/>
                <a:gd name="connsiteY14" fmla="*/ 2484120 h 5293360"/>
                <a:gd name="connsiteX15" fmla="*/ 8169910 w 12374880"/>
                <a:gd name="connsiteY15" fmla="*/ 1581150 h 5293360"/>
                <a:gd name="connsiteX16" fmla="*/ 8590280 w 12374880"/>
                <a:gd name="connsiteY16" fmla="*/ 1066800 h 5293360"/>
                <a:gd name="connsiteX17" fmla="*/ 9387840 w 12374880"/>
                <a:gd name="connsiteY17" fmla="*/ 640080 h 5293360"/>
                <a:gd name="connsiteX18" fmla="*/ 10678160 w 12374880"/>
                <a:gd name="connsiteY18" fmla="*/ 426720 h 5293360"/>
                <a:gd name="connsiteX19" fmla="*/ 11866880 w 12374880"/>
                <a:gd name="connsiteY19" fmla="*/ 193040 h 5293360"/>
                <a:gd name="connsiteX20" fmla="*/ 12374880 w 12374880"/>
                <a:gd name="connsiteY20" fmla="*/ 0 h 5293360"/>
                <a:gd name="connsiteX21" fmla="*/ 12364720 w 12374880"/>
                <a:gd name="connsiteY21" fmla="*/ 5273040 h 5293360"/>
                <a:gd name="connsiteX22" fmla="*/ 10160 w 12374880"/>
                <a:gd name="connsiteY22" fmla="*/ 5293360 h 5293360"/>
                <a:gd name="connsiteX23" fmla="*/ 0 w 12374880"/>
                <a:gd name="connsiteY23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3810000 w 12374880"/>
                <a:gd name="connsiteY8" fmla="*/ 3722370 h 5293360"/>
                <a:gd name="connsiteX9" fmla="*/ 4494530 w 12374880"/>
                <a:gd name="connsiteY9" fmla="*/ 3826510 h 5293360"/>
                <a:gd name="connsiteX10" fmla="*/ 4937760 w 12374880"/>
                <a:gd name="connsiteY10" fmla="*/ 3566160 h 5293360"/>
                <a:gd name="connsiteX11" fmla="*/ 5349240 w 12374880"/>
                <a:gd name="connsiteY11" fmla="*/ 3114040 h 5293360"/>
                <a:gd name="connsiteX12" fmla="*/ 5770880 w 12374880"/>
                <a:gd name="connsiteY12" fmla="*/ 2976880 h 5293360"/>
                <a:gd name="connsiteX13" fmla="*/ 7081520 w 12374880"/>
                <a:gd name="connsiteY13" fmla="*/ 2895600 h 5293360"/>
                <a:gd name="connsiteX14" fmla="*/ 7606030 w 12374880"/>
                <a:gd name="connsiteY14" fmla="*/ 2484120 h 5293360"/>
                <a:gd name="connsiteX15" fmla="*/ 8169910 w 12374880"/>
                <a:gd name="connsiteY15" fmla="*/ 1581150 h 5293360"/>
                <a:gd name="connsiteX16" fmla="*/ 8590280 w 12374880"/>
                <a:gd name="connsiteY16" fmla="*/ 1066800 h 5293360"/>
                <a:gd name="connsiteX17" fmla="*/ 9387840 w 12374880"/>
                <a:gd name="connsiteY17" fmla="*/ 640080 h 5293360"/>
                <a:gd name="connsiteX18" fmla="*/ 10678160 w 12374880"/>
                <a:gd name="connsiteY18" fmla="*/ 426720 h 5293360"/>
                <a:gd name="connsiteX19" fmla="*/ 11866880 w 12374880"/>
                <a:gd name="connsiteY19" fmla="*/ 193040 h 5293360"/>
                <a:gd name="connsiteX20" fmla="*/ 12374880 w 12374880"/>
                <a:gd name="connsiteY20" fmla="*/ 0 h 5293360"/>
                <a:gd name="connsiteX21" fmla="*/ 12364720 w 12374880"/>
                <a:gd name="connsiteY21" fmla="*/ 5273040 h 5293360"/>
                <a:gd name="connsiteX22" fmla="*/ 10160 w 12374880"/>
                <a:gd name="connsiteY22" fmla="*/ 5293360 h 5293360"/>
                <a:gd name="connsiteX23" fmla="*/ 0 w 12374880"/>
                <a:gd name="connsiteY23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3810000 w 12374880"/>
                <a:gd name="connsiteY8" fmla="*/ 3722370 h 5293360"/>
                <a:gd name="connsiteX9" fmla="*/ 4494530 w 12374880"/>
                <a:gd name="connsiteY9" fmla="*/ 3826510 h 5293360"/>
                <a:gd name="connsiteX10" fmla="*/ 4937760 w 12374880"/>
                <a:gd name="connsiteY10" fmla="*/ 3566160 h 5293360"/>
                <a:gd name="connsiteX11" fmla="*/ 5349240 w 12374880"/>
                <a:gd name="connsiteY11" fmla="*/ 3114040 h 5293360"/>
                <a:gd name="connsiteX12" fmla="*/ 5770880 w 12374880"/>
                <a:gd name="connsiteY12" fmla="*/ 2976880 h 5293360"/>
                <a:gd name="connsiteX13" fmla="*/ 7081520 w 12374880"/>
                <a:gd name="connsiteY13" fmla="*/ 2895600 h 5293360"/>
                <a:gd name="connsiteX14" fmla="*/ 7606030 w 12374880"/>
                <a:gd name="connsiteY14" fmla="*/ 2484120 h 5293360"/>
                <a:gd name="connsiteX15" fmla="*/ 8169910 w 12374880"/>
                <a:gd name="connsiteY15" fmla="*/ 1581150 h 5293360"/>
                <a:gd name="connsiteX16" fmla="*/ 8590280 w 12374880"/>
                <a:gd name="connsiteY16" fmla="*/ 1066800 h 5293360"/>
                <a:gd name="connsiteX17" fmla="*/ 9387840 w 12374880"/>
                <a:gd name="connsiteY17" fmla="*/ 640080 h 5293360"/>
                <a:gd name="connsiteX18" fmla="*/ 10678160 w 12374880"/>
                <a:gd name="connsiteY18" fmla="*/ 426720 h 5293360"/>
                <a:gd name="connsiteX19" fmla="*/ 11866880 w 12374880"/>
                <a:gd name="connsiteY19" fmla="*/ 193040 h 5293360"/>
                <a:gd name="connsiteX20" fmla="*/ 12374880 w 12374880"/>
                <a:gd name="connsiteY20" fmla="*/ 0 h 5293360"/>
                <a:gd name="connsiteX21" fmla="*/ 12364720 w 12374880"/>
                <a:gd name="connsiteY21" fmla="*/ 5273040 h 5293360"/>
                <a:gd name="connsiteX22" fmla="*/ 10160 w 12374880"/>
                <a:gd name="connsiteY22" fmla="*/ 5293360 h 5293360"/>
                <a:gd name="connsiteX23" fmla="*/ 0 w 12374880"/>
                <a:gd name="connsiteY23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3810000 w 12374880"/>
                <a:gd name="connsiteY8" fmla="*/ 3722370 h 5293360"/>
                <a:gd name="connsiteX9" fmla="*/ 4494530 w 12374880"/>
                <a:gd name="connsiteY9" fmla="*/ 3826510 h 5293360"/>
                <a:gd name="connsiteX10" fmla="*/ 4937760 w 12374880"/>
                <a:gd name="connsiteY10" fmla="*/ 3566160 h 5293360"/>
                <a:gd name="connsiteX11" fmla="*/ 5349240 w 12374880"/>
                <a:gd name="connsiteY11" fmla="*/ 3114040 h 5293360"/>
                <a:gd name="connsiteX12" fmla="*/ 5770880 w 12374880"/>
                <a:gd name="connsiteY12" fmla="*/ 2976880 h 5293360"/>
                <a:gd name="connsiteX13" fmla="*/ 7081520 w 12374880"/>
                <a:gd name="connsiteY13" fmla="*/ 2895600 h 5293360"/>
                <a:gd name="connsiteX14" fmla="*/ 7606030 w 12374880"/>
                <a:gd name="connsiteY14" fmla="*/ 2484120 h 5293360"/>
                <a:gd name="connsiteX15" fmla="*/ 8169910 w 12374880"/>
                <a:gd name="connsiteY15" fmla="*/ 1581150 h 5293360"/>
                <a:gd name="connsiteX16" fmla="*/ 8590280 w 12374880"/>
                <a:gd name="connsiteY16" fmla="*/ 1066800 h 5293360"/>
                <a:gd name="connsiteX17" fmla="*/ 9398000 w 12374880"/>
                <a:gd name="connsiteY17" fmla="*/ 655320 h 5293360"/>
                <a:gd name="connsiteX18" fmla="*/ 10678160 w 12374880"/>
                <a:gd name="connsiteY18" fmla="*/ 426720 h 5293360"/>
                <a:gd name="connsiteX19" fmla="*/ 11866880 w 12374880"/>
                <a:gd name="connsiteY19" fmla="*/ 193040 h 5293360"/>
                <a:gd name="connsiteX20" fmla="*/ 12374880 w 12374880"/>
                <a:gd name="connsiteY20" fmla="*/ 0 h 5293360"/>
                <a:gd name="connsiteX21" fmla="*/ 12364720 w 12374880"/>
                <a:gd name="connsiteY21" fmla="*/ 5273040 h 5293360"/>
                <a:gd name="connsiteX22" fmla="*/ 10160 w 12374880"/>
                <a:gd name="connsiteY22" fmla="*/ 5293360 h 5293360"/>
                <a:gd name="connsiteX23" fmla="*/ 0 w 12374880"/>
                <a:gd name="connsiteY23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3810000 w 12374880"/>
                <a:gd name="connsiteY8" fmla="*/ 3722370 h 5293360"/>
                <a:gd name="connsiteX9" fmla="*/ 4494530 w 12374880"/>
                <a:gd name="connsiteY9" fmla="*/ 3826510 h 5293360"/>
                <a:gd name="connsiteX10" fmla="*/ 4937760 w 12374880"/>
                <a:gd name="connsiteY10" fmla="*/ 3566160 h 5293360"/>
                <a:gd name="connsiteX11" fmla="*/ 5349240 w 12374880"/>
                <a:gd name="connsiteY11" fmla="*/ 3114040 h 5293360"/>
                <a:gd name="connsiteX12" fmla="*/ 5770880 w 12374880"/>
                <a:gd name="connsiteY12" fmla="*/ 2976880 h 5293360"/>
                <a:gd name="connsiteX13" fmla="*/ 7081520 w 12374880"/>
                <a:gd name="connsiteY13" fmla="*/ 2895600 h 5293360"/>
                <a:gd name="connsiteX14" fmla="*/ 7606030 w 12374880"/>
                <a:gd name="connsiteY14" fmla="*/ 2484120 h 5293360"/>
                <a:gd name="connsiteX15" fmla="*/ 8169910 w 12374880"/>
                <a:gd name="connsiteY15" fmla="*/ 1581150 h 5293360"/>
                <a:gd name="connsiteX16" fmla="*/ 8590280 w 12374880"/>
                <a:gd name="connsiteY16" fmla="*/ 1066800 h 5293360"/>
                <a:gd name="connsiteX17" fmla="*/ 9398000 w 12374880"/>
                <a:gd name="connsiteY17" fmla="*/ 655320 h 5293360"/>
                <a:gd name="connsiteX18" fmla="*/ 10678160 w 12374880"/>
                <a:gd name="connsiteY18" fmla="*/ 426720 h 5293360"/>
                <a:gd name="connsiteX19" fmla="*/ 11866880 w 12374880"/>
                <a:gd name="connsiteY19" fmla="*/ 193040 h 5293360"/>
                <a:gd name="connsiteX20" fmla="*/ 12374880 w 12374880"/>
                <a:gd name="connsiteY20" fmla="*/ 0 h 5293360"/>
                <a:gd name="connsiteX21" fmla="*/ 12364720 w 12374880"/>
                <a:gd name="connsiteY21" fmla="*/ 5273040 h 5293360"/>
                <a:gd name="connsiteX22" fmla="*/ 10160 w 12374880"/>
                <a:gd name="connsiteY22" fmla="*/ 5293360 h 5293360"/>
                <a:gd name="connsiteX23" fmla="*/ 0 w 12374880"/>
                <a:gd name="connsiteY23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3810000 w 12374880"/>
                <a:gd name="connsiteY8" fmla="*/ 3722370 h 5293360"/>
                <a:gd name="connsiteX9" fmla="*/ 4494530 w 12374880"/>
                <a:gd name="connsiteY9" fmla="*/ 3826510 h 5293360"/>
                <a:gd name="connsiteX10" fmla="*/ 4937760 w 12374880"/>
                <a:gd name="connsiteY10" fmla="*/ 3566160 h 5293360"/>
                <a:gd name="connsiteX11" fmla="*/ 5349240 w 12374880"/>
                <a:gd name="connsiteY11" fmla="*/ 3114040 h 5293360"/>
                <a:gd name="connsiteX12" fmla="*/ 5770880 w 12374880"/>
                <a:gd name="connsiteY12" fmla="*/ 2976880 h 5293360"/>
                <a:gd name="connsiteX13" fmla="*/ 7081520 w 12374880"/>
                <a:gd name="connsiteY13" fmla="*/ 2895600 h 5293360"/>
                <a:gd name="connsiteX14" fmla="*/ 7606030 w 12374880"/>
                <a:gd name="connsiteY14" fmla="*/ 2484120 h 5293360"/>
                <a:gd name="connsiteX15" fmla="*/ 8169910 w 12374880"/>
                <a:gd name="connsiteY15" fmla="*/ 1581150 h 5293360"/>
                <a:gd name="connsiteX16" fmla="*/ 8590280 w 12374880"/>
                <a:gd name="connsiteY16" fmla="*/ 1066800 h 5293360"/>
                <a:gd name="connsiteX17" fmla="*/ 9398000 w 12374880"/>
                <a:gd name="connsiteY17" fmla="*/ 655320 h 5293360"/>
                <a:gd name="connsiteX18" fmla="*/ 10678160 w 12374880"/>
                <a:gd name="connsiteY18" fmla="*/ 426720 h 5293360"/>
                <a:gd name="connsiteX19" fmla="*/ 11866880 w 12374880"/>
                <a:gd name="connsiteY19" fmla="*/ 193040 h 5293360"/>
                <a:gd name="connsiteX20" fmla="*/ 12374880 w 12374880"/>
                <a:gd name="connsiteY20" fmla="*/ 0 h 5293360"/>
                <a:gd name="connsiteX21" fmla="*/ 12364720 w 12374880"/>
                <a:gd name="connsiteY21" fmla="*/ 5273040 h 5293360"/>
                <a:gd name="connsiteX22" fmla="*/ 10160 w 12374880"/>
                <a:gd name="connsiteY22" fmla="*/ 5293360 h 5293360"/>
                <a:gd name="connsiteX23" fmla="*/ 0 w 12374880"/>
                <a:gd name="connsiteY23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3810000 w 12374880"/>
                <a:gd name="connsiteY8" fmla="*/ 3722370 h 5293360"/>
                <a:gd name="connsiteX9" fmla="*/ 4494530 w 12374880"/>
                <a:gd name="connsiteY9" fmla="*/ 3826510 h 5293360"/>
                <a:gd name="connsiteX10" fmla="*/ 4937760 w 12374880"/>
                <a:gd name="connsiteY10" fmla="*/ 3566160 h 5293360"/>
                <a:gd name="connsiteX11" fmla="*/ 5349240 w 12374880"/>
                <a:gd name="connsiteY11" fmla="*/ 3114040 h 5293360"/>
                <a:gd name="connsiteX12" fmla="*/ 5770880 w 12374880"/>
                <a:gd name="connsiteY12" fmla="*/ 2976880 h 5293360"/>
                <a:gd name="connsiteX13" fmla="*/ 7081520 w 12374880"/>
                <a:gd name="connsiteY13" fmla="*/ 2895600 h 5293360"/>
                <a:gd name="connsiteX14" fmla="*/ 7606030 w 12374880"/>
                <a:gd name="connsiteY14" fmla="*/ 2484120 h 5293360"/>
                <a:gd name="connsiteX15" fmla="*/ 8169910 w 12374880"/>
                <a:gd name="connsiteY15" fmla="*/ 1581150 h 5293360"/>
                <a:gd name="connsiteX16" fmla="*/ 8590280 w 12374880"/>
                <a:gd name="connsiteY16" fmla="*/ 1066800 h 5293360"/>
                <a:gd name="connsiteX17" fmla="*/ 9398000 w 12374880"/>
                <a:gd name="connsiteY17" fmla="*/ 655320 h 5293360"/>
                <a:gd name="connsiteX18" fmla="*/ 10678160 w 12374880"/>
                <a:gd name="connsiteY18" fmla="*/ 426720 h 5293360"/>
                <a:gd name="connsiteX19" fmla="*/ 11846560 w 12374880"/>
                <a:gd name="connsiteY19" fmla="*/ 187960 h 5293360"/>
                <a:gd name="connsiteX20" fmla="*/ 12374880 w 12374880"/>
                <a:gd name="connsiteY20" fmla="*/ 0 h 5293360"/>
                <a:gd name="connsiteX21" fmla="*/ 12364720 w 12374880"/>
                <a:gd name="connsiteY21" fmla="*/ 5273040 h 5293360"/>
                <a:gd name="connsiteX22" fmla="*/ 10160 w 12374880"/>
                <a:gd name="connsiteY22" fmla="*/ 5293360 h 5293360"/>
                <a:gd name="connsiteX23" fmla="*/ 0 w 12374880"/>
                <a:gd name="connsiteY23" fmla="*/ 4693920 h 5293360"/>
                <a:gd name="connsiteX0" fmla="*/ 0 w 12390120"/>
                <a:gd name="connsiteY0" fmla="*/ 4693920 h 5293360"/>
                <a:gd name="connsiteX1" fmla="*/ 28448 w 12390120"/>
                <a:gd name="connsiteY1" fmla="*/ 4691888 h 5293360"/>
                <a:gd name="connsiteX2" fmla="*/ 575056 w 12390120"/>
                <a:gd name="connsiteY2" fmla="*/ 4927600 h 5293360"/>
                <a:gd name="connsiteX3" fmla="*/ 1152144 w 12390120"/>
                <a:gd name="connsiteY3" fmla="*/ 4970272 h 5293360"/>
                <a:gd name="connsiteX4" fmla="*/ 1475232 w 12390120"/>
                <a:gd name="connsiteY4" fmla="*/ 4903216 h 5293360"/>
                <a:gd name="connsiteX5" fmla="*/ 2214880 w 12390120"/>
                <a:gd name="connsiteY5" fmla="*/ 4409440 h 5293360"/>
                <a:gd name="connsiteX6" fmla="*/ 2979420 w 12390120"/>
                <a:gd name="connsiteY6" fmla="*/ 3731260 h 5293360"/>
                <a:gd name="connsiteX7" fmla="*/ 3383280 w 12390120"/>
                <a:gd name="connsiteY7" fmla="*/ 3667760 h 5293360"/>
                <a:gd name="connsiteX8" fmla="*/ 3810000 w 12390120"/>
                <a:gd name="connsiteY8" fmla="*/ 3722370 h 5293360"/>
                <a:gd name="connsiteX9" fmla="*/ 4494530 w 12390120"/>
                <a:gd name="connsiteY9" fmla="*/ 3826510 h 5293360"/>
                <a:gd name="connsiteX10" fmla="*/ 4937760 w 12390120"/>
                <a:gd name="connsiteY10" fmla="*/ 3566160 h 5293360"/>
                <a:gd name="connsiteX11" fmla="*/ 5349240 w 12390120"/>
                <a:gd name="connsiteY11" fmla="*/ 3114040 h 5293360"/>
                <a:gd name="connsiteX12" fmla="*/ 5770880 w 12390120"/>
                <a:gd name="connsiteY12" fmla="*/ 2976880 h 5293360"/>
                <a:gd name="connsiteX13" fmla="*/ 7081520 w 12390120"/>
                <a:gd name="connsiteY13" fmla="*/ 2895600 h 5293360"/>
                <a:gd name="connsiteX14" fmla="*/ 7606030 w 12390120"/>
                <a:gd name="connsiteY14" fmla="*/ 2484120 h 5293360"/>
                <a:gd name="connsiteX15" fmla="*/ 8169910 w 12390120"/>
                <a:gd name="connsiteY15" fmla="*/ 1581150 h 5293360"/>
                <a:gd name="connsiteX16" fmla="*/ 8590280 w 12390120"/>
                <a:gd name="connsiteY16" fmla="*/ 1066800 h 5293360"/>
                <a:gd name="connsiteX17" fmla="*/ 9398000 w 12390120"/>
                <a:gd name="connsiteY17" fmla="*/ 655320 h 5293360"/>
                <a:gd name="connsiteX18" fmla="*/ 10678160 w 12390120"/>
                <a:gd name="connsiteY18" fmla="*/ 426720 h 5293360"/>
                <a:gd name="connsiteX19" fmla="*/ 11846560 w 12390120"/>
                <a:gd name="connsiteY19" fmla="*/ 187960 h 5293360"/>
                <a:gd name="connsiteX20" fmla="*/ 12390120 w 12390120"/>
                <a:gd name="connsiteY20" fmla="*/ 0 h 5293360"/>
                <a:gd name="connsiteX21" fmla="*/ 12364720 w 12390120"/>
                <a:gd name="connsiteY21" fmla="*/ 5273040 h 5293360"/>
                <a:gd name="connsiteX22" fmla="*/ 10160 w 12390120"/>
                <a:gd name="connsiteY22" fmla="*/ 5293360 h 5293360"/>
                <a:gd name="connsiteX23" fmla="*/ 0 w 12390120"/>
                <a:gd name="connsiteY23" fmla="*/ 4693920 h 5293360"/>
                <a:gd name="connsiteX0" fmla="*/ 0 w 12364810"/>
                <a:gd name="connsiteY0" fmla="*/ 4693920 h 5293360"/>
                <a:gd name="connsiteX1" fmla="*/ 28448 w 12364810"/>
                <a:gd name="connsiteY1" fmla="*/ 4691888 h 5293360"/>
                <a:gd name="connsiteX2" fmla="*/ 575056 w 12364810"/>
                <a:gd name="connsiteY2" fmla="*/ 4927600 h 5293360"/>
                <a:gd name="connsiteX3" fmla="*/ 1152144 w 12364810"/>
                <a:gd name="connsiteY3" fmla="*/ 4970272 h 5293360"/>
                <a:gd name="connsiteX4" fmla="*/ 1475232 w 12364810"/>
                <a:gd name="connsiteY4" fmla="*/ 4903216 h 5293360"/>
                <a:gd name="connsiteX5" fmla="*/ 2214880 w 12364810"/>
                <a:gd name="connsiteY5" fmla="*/ 4409440 h 5293360"/>
                <a:gd name="connsiteX6" fmla="*/ 2979420 w 12364810"/>
                <a:gd name="connsiteY6" fmla="*/ 3731260 h 5293360"/>
                <a:gd name="connsiteX7" fmla="*/ 3383280 w 12364810"/>
                <a:gd name="connsiteY7" fmla="*/ 3667760 h 5293360"/>
                <a:gd name="connsiteX8" fmla="*/ 3810000 w 12364810"/>
                <a:gd name="connsiteY8" fmla="*/ 3722370 h 5293360"/>
                <a:gd name="connsiteX9" fmla="*/ 4494530 w 12364810"/>
                <a:gd name="connsiteY9" fmla="*/ 3826510 h 5293360"/>
                <a:gd name="connsiteX10" fmla="*/ 4937760 w 12364810"/>
                <a:gd name="connsiteY10" fmla="*/ 3566160 h 5293360"/>
                <a:gd name="connsiteX11" fmla="*/ 5349240 w 12364810"/>
                <a:gd name="connsiteY11" fmla="*/ 3114040 h 5293360"/>
                <a:gd name="connsiteX12" fmla="*/ 5770880 w 12364810"/>
                <a:gd name="connsiteY12" fmla="*/ 2976880 h 5293360"/>
                <a:gd name="connsiteX13" fmla="*/ 7081520 w 12364810"/>
                <a:gd name="connsiteY13" fmla="*/ 2895600 h 5293360"/>
                <a:gd name="connsiteX14" fmla="*/ 7606030 w 12364810"/>
                <a:gd name="connsiteY14" fmla="*/ 2484120 h 5293360"/>
                <a:gd name="connsiteX15" fmla="*/ 8169910 w 12364810"/>
                <a:gd name="connsiteY15" fmla="*/ 1581150 h 5293360"/>
                <a:gd name="connsiteX16" fmla="*/ 8590280 w 12364810"/>
                <a:gd name="connsiteY16" fmla="*/ 1066800 h 5293360"/>
                <a:gd name="connsiteX17" fmla="*/ 9398000 w 12364810"/>
                <a:gd name="connsiteY17" fmla="*/ 655320 h 5293360"/>
                <a:gd name="connsiteX18" fmla="*/ 10678160 w 12364810"/>
                <a:gd name="connsiteY18" fmla="*/ 426720 h 5293360"/>
                <a:gd name="connsiteX19" fmla="*/ 11846560 w 12364810"/>
                <a:gd name="connsiteY19" fmla="*/ 187960 h 5293360"/>
                <a:gd name="connsiteX20" fmla="*/ 12278360 w 12364810"/>
                <a:gd name="connsiteY20" fmla="*/ 0 h 5293360"/>
                <a:gd name="connsiteX21" fmla="*/ 12364720 w 12364810"/>
                <a:gd name="connsiteY21" fmla="*/ 5273040 h 5293360"/>
                <a:gd name="connsiteX22" fmla="*/ 10160 w 12364810"/>
                <a:gd name="connsiteY22" fmla="*/ 5293360 h 5293360"/>
                <a:gd name="connsiteX23" fmla="*/ 0 w 12364810"/>
                <a:gd name="connsiteY23" fmla="*/ 4693920 h 5293360"/>
                <a:gd name="connsiteX0" fmla="*/ 0 w 12293955"/>
                <a:gd name="connsiteY0" fmla="*/ 4693920 h 5293360"/>
                <a:gd name="connsiteX1" fmla="*/ 28448 w 12293955"/>
                <a:gd name="connsiteY1" fmla="*/ 4691888 h 5293360"/>
                <a:gd name="connsiteX2" fmla="*/ 575056 w 12293955"/>
                <a:gd name="connsiteY2" fmla="*/ 4927600 h 5293360"/>
                <a:gd name="connsiteX3" fmla="*/ 1152144 w 12293955"/>
                <a:gd name="connsiteY3" fmla="*/ 4970272 h 5293360"/>
                <a:gd name="connsiteX4" fmla="*/ 1475232 w 12293955"/>
                <a:gd name="connsiteY4" fmla="*/ 4903216 h 5293360"/>
                <a:gd name="connsiteX5" fmla="*/ 2214880 w 12293955"/>
                <a:gd name="connsiteY5" fmla="*/ 4409440 h 5293360"/>
                <a:gd name="connsiteX6" fmla="*/ 2979420 w 12293955"/>
                <a:gd name="connsiteY6" fmla="*/ 3731260 h 5293360"/>
                <a:gd name="connsiteX7" fmla="*/ 3383280 w 12293955"/>
                <a:gd name="connsiteY7" fmla="*/ 3667760 h 5293360"/>
                <a:gd name="connsiteX8" fmla="*/ 3810000 w 12293955"/>
                <a:gd name="connsiteY8" fmla="*/ 3722370 h 5293360"/>
                <a:gd name="connsiteX9" fmla="*/ 4494530 w 12293955"/>
                <a:gd name="connsiteY9" fmla="*/ 3826510 h 5293360"/>
                <a:gd name="connsiteX10" fmla="*/ 4937760 w 12293955"/>
                <a:gd name="connsiteY10" fmla="*/ 3566160 h 5293360"/>
                <a:gd name="connsiteX11" fmla="*/ 5349240 w 12293955"/>
                <a:gd name="connsiteY11" fmla="*/ 3114040 h 5293360"/>
                <a:gd name="connsiteX12" fmla="*/ 5770880 w 12293955"/>
                <a:gd name="connsiteY12" fmla="*/ 2976880 h 5293360"/>
                <a:gd name="connsiteX13" fmla="*/ 7081520 w 12293955"/>
                <a:gd name="connsiteY13" fmla="*/ 2895600 h 5293360"/>
                <a:gd name="connsiteX14" fmla="*/ 7606030 w 12293955"/>
                <a:gd name="connsiteY14" fmla="*/ 2484120 h 5293360"/>
                <a:gd name="connsiteX15" fmla="*/ 8169910 w 12293955"/>
                <a:gd name="connsiteY15" fmla="*/ 1581150 h 5293360"/>
                <a:gd name="connsiteX16" fmla="*/ 8590280 w 12293955"/>
                <a:gd name="connsiteY16" fmla="*/ 1066800 h 5293360"/>
                <a:gd name="connsiteX17" fmla="*/ 9398000 w 12293955"/>
                <a:gd name="connsiteY17" fmla="*/ 655320 h 5293360"/>
                <a:gd name="connsiteX18" fmla="*/ 10678160 w 12293955"/>
                <a:gd name="connsiteY18" fmla="*/ 426720 h 5293360"/>
                <a:gd name="connsiteX19" fmla="*/ 11846560 w 12293955"/>
                <a:gd name="connsiteY19" fmla="*/ 187960 h 5293360"/>
                <a:gd name="connsiteX20" fmla="*/ 12278360 w 12293955"/>
                <a:gd name="connsiteY20" fmla="*/ 0 h 5293360"/>
                <a:gd name="connsiteX21" fmla="*/ 12293600 w 12293955"/>
                <a:gd name="connsiteY21" fmla="*/ 5273040 h 5293360"/>
                <a:gd name="connsiteX22" fmla="*/ 10160 w 12293955"/>
                <a:gd name="connsiteY22" fmla="*/ 5293360 h 5293360"/>
                <a:gd name="connsiteX23" fmla="*/ 0 w 12293955"/>
                <a:gd name="connsiteY23" fmla="*/ 4693920 h 5293360"/>
                <a:gd name="connsiteX0" fmla="*/ 0 w 12293955"/>
                <a:gd name="connsiteY0" fmla="*/ 4693920 h 5293360"/>
                <a:gd name="connsiteX1" fmla="*/ 28448 w 12293955"/>
                <a:gd name="connsiteY1" fmla="*/ 4691888 h 5293360"/>
                <a:gd name="connsiteX2" fmla="*/ 575056 w 12293955"/>
                <a:gd name="connsiteY2" fmla="*/ 4927600 h 5293360"/>
                <a:gd name="connsiteX3" fmla="*/ 1152144 w 12293955"/>
                <a:gd name="connsiteY3" fmla="*/ 4970272 h 5293360"/>
                <a:gd name="connsiteX4" fmla="*/ 1475232 w 12293955"/>
                <a:gd name="connsiteY4" fmla="*/ 4903216 h 5293360"/>
                <a:gd name="connsiteX5" fmla="*/ 2214880 w 12293955"/>
                <a:gd name="connsiteY5" fmla="*/ 4409440 h 5293360"/>
                <a:gd name="connsiteX6" fmla="*/ 2979420 w 12293955"/>
                <a:gd name="connsiteY6" fmla="*/ 3731260 h 5293360"/>
                <a:gd name="connsiteX7" fmla="*/ 3383280 w 12293955"/>
                <a:gd name="connsiteY7" fmla="*/ 3667760 h 5293360"/>
                <a:gd name="connsiteX8" fmla="*/ 3810000 w 12293955"/>
                <a:gd name="connsiteY8" fmla="*/ 3722370 h 5293360"/>
                <a:gd name="connsiteX9" fmla="*/ 4494530 w 12293955"/>
                <a:gd name="connsiteY9" fmla="*/ 3826510 h 5293360"/>
                <a:gd name="connsiteX10" fmla="*/ 4937760 w 12293955"/>
                <a:gd name="connsiteY10" fmla="*/ 3566160 h 5293360"/>
                <a:gd name="connsiteX11" fmla="*/ 5349240 w 12293955"/>
                <a:gd name="connsiteY11" fmla="*/ 3114040 h 5293360"/>
                <a:gd name="connsiteX12" fmla="*/ 5770880 w 12293955"/>
                <a:gd name="connsiteY12" fmla="*/ 2976880 h 5293360"/>
                <a:gd name="connsiteX13" fmla="*/ 7081520 w 12293955"/>
                <a:gd name="connsiteY13" fmla="*/ 2895600 h 5293360"/>
                <a:gd name="connsiteX14" fmla="*/ 7606030 w 12293955"/>
                <a:gd name="connsiteY14" fmla="*/ 2484120 h 5293360"/>
                <a:gd name="connsiteX15" fmla="*/ 8169910 w 12293955"/>
                <a:gd name="connsiteY15" fmla="*/ 1581150 h 5293360"/>
                <a:gd name="connsiteX16" fmla="*/ 8590280 w 12293955"/>
                <a:gd name="connsiteY16" fmla="*/ 1066800 h 5293360"/>
                <a:gd name="connsiteX17" fmla="*/ 9398000 w 12293955"/>
                <a:gd name="connsiteY17" fmla="*/ 655320 h 5293360"/>
                <a:gd name="connsiteX18" fmla="*/ 10678160 w 12293955"/>
                <a:gd name="connsiteY18" fmla="*/ 426720 h 5293360"/>
                <a:gd name="connsiteX19" fmla="*/ 11846560 w 12293955"/>
                <a:gd name="connsiteY19" fmla="*/ 187960 h 5293360"/>
                <a:gd name="connsiteX20" fmla="*/ 12278360 w 12293955"/>
                <a:gd name="connsiteY20" fmla="*/ 0 h 5293360"/>
                <a:gd name="connsiteX21" fmla="*/ 12293600 w 12293955"/>
                <a:gd name="connsiteY21" fmla="*/ 5273040 h 5293360"/>
                <a:gd name="connsiteX22" fmla="*/ 10160 w 12293955"/>
                <a:gd name="connsiteY22" fmla="*/ 5293360 h 5293360"/>
                <a:gd name="connsiteX23" fmla="*/ 0 w 12293955"/>
                <a:gd name="connsiteY23" fmla="*/ 4693920 h 5293360"/>
                <a:gd name="connsiteX0" fmla="*/ 0 w 12293955"/>
                <a:gd name="connsiteY0" fmla="*/ 4693920 h 5293360"/>
                <a:gd name="connsiteX1" fmla="*/ 28448 w 12293955"/>
                <a:gd name="connsiteY1" fmla="*/ 4691888 h 5293360"/>
                <a:gd name="connsiteX2" fmla="*/ 575056 w 12293955"/>
                <a:gd name="connsiteY2" fmla="*/ 4927600 h 5293360"/>
                <a:gd name="connsiteX3" fmla="*/ 1152144 w 12293955"/>
                <a:gd name="connsiteY3" fmla="*/ 4970272 h 5293360"/>
                <a:gd name="connsiteX4" fmla="*/ 1475232 w 12293955"/>
                <a:gd name="connsiteY4" fmla="*/ 4903216 h 5293360"/>
                <a:gd name="connsiteX5" fmla="*/ 2214880 w 12293955"/>
                <a:gd name="connsiteY5" fmla="*/ 4409440 h 5293360"/>
                <a:gd name="connsiteX6" fmla="*/ 2979420 w 12293955"/>
                <a:gd name="connsiteY6" fmla="*/ 3731260 h 5293360"/>
                <a:gd name="connsiteX7" fmla="*/ 3383280 w 12293955"/>
                <a:gd name="connsiteY7" fmla="*/ 3667760 h 5293360"/>
                <a:gd name="connsiteX8" fmla="*/ 3810000 w 12293955"/>
                <a:gd name="connsiteY8" fmla="*/ 3722370 h 5293360"/>
                <a:gd name="connsiteX9" fmla="*/ 4494530 w 12293955"/>
                <a:gd name="connsiteY9" fmla="*/ 3826510 h 5293360"/>
                <a:gd name="connsiteX10" fmla="*/ 4937760 w 12293955"/>
                <a:gd name="connsiteY10" fmla="*/ 3566160 h 5293360"/>
                <a:gd name="connsiteX11" fmla="*/ 5349240 w 12293955"/>
                <a:gd name="connsiteY11" fmla="*/ 3114040 h 5293360"/>
                <a:gd name="connsiteX12" fmla="*/ 5770880 w 12293955"/>
                <a:gd name="connsiteY12" fmla="*/ 2976880 h 5293360"/>
                <a:gd name="connsiteX13" fmla="*/ 7081520 w 12293955"/>
                <a:gd name="connsiteY13" fmla="*/ 2895600 h 5293360"/>
                <a:gd name="connsiteX14" fmla="*/ 7606030 w 12293955"/>
                <a:gd name="connsiteY14" fmla="*/ 2484120 h 5293360"/>
                <a:gd name="connsiteX15" fmla="*/ 8169910 w 12293955"/>
                <a:gd name="connsiteY15" fmla="*/ 1581150 h 5293360"/>
                <a:gd name="connsiteX16" fmla="*/ 8590280 w 12293955"/>
                <a:gd name="connsiteY16" fmla="*/ 1066800 h 5293360"/>
                <a:gd name="connsiteX17" fmla="*/ 9398000 w 12293955"/>
                <a:gd name="connsiteY17" fmla="*/ 655320 h 5293360"/>
                <a:gd name="connsiteX18" fmla="*/ 10678160 w 12293955"/>
                <a:gd name="connsiteY18" fmla="*/ 426720 h 5293360"/>
                <a:gd name="connsiteX19" fmla="*/ 11846560 w 12293955"/>
                <a:gd name="connsiteY19" fmla="*/ 187960 h 5293360"/>
                <a:gd name="connsiteX20" fmla="*/ 12278360 w 12293955"/>
                <a:gd name="connsiteY20" fmla="*/ 0 h 5293360"/>
                <a:gd name="connsiteX21" fmla="*/ 12293600 w 12293955"/>
                <a:gd name="connsiteY21" fmla="*/ 5273040 h 5293360"/>
                <a:gd name="connsiteX22" fmla="*/ 10160 w 12293955"/>
                <a:gd name="connsiteY22" fmla="*/ 5293360 h 5293360"/>
                <a:gd name="connsiteX23" fmla="*/ 0 w 12293955"/>
                <a:gd name="connsiteY23" fmla="*/ 4693920 h 5293360"/>
                <a:gd name="connsiteX0" fmla="*/ 0 w 12293955"/>
                <a:gd name="connsiteY0" fmla="*/ 4693920 h 5293360"/>
                <a:gd name="connsiteX1" fmla="*/ 28448 w 12293955"/>
                <a:gd name="connsiteY1" fmla="*/ 4691888 h 5293360"/>
                <a:gd name="connsiteX2" fmla="*/ 575056 w 12293955"/>
                <a:gd name="connsiteY2" fmla="*/ 4927600 h 5293360"/>
                <a:gd name="connsiteX3" fmla="*/ 1152144 w 12293955"/>
                <a:gd name="connsiteY3" fmla="*/ 4970272 h 5293360"/>
                <a:gd name="connsiteX4" fmla="*/ 1475232 w 12293955"/>
                <a:gd name="connsiteY4" fmla="*/ 4903216 h 5293360"/>
                <a:gd name="connsiteX5" fmla="*/ 2214880 w 12293955"/>
                <a:gd name="connsiteY5" fmla="*/ 4409440 h 5293360"/>
                <a:gd name="connsiteX6" fmla="*/ 2979420 w 12293955"/>
                <a:gd name="connsiteY6" fmla="*/ 3731260 h 5293360"/>
                <a:gd name="connsiteX7" fmla="*/ 3383280 w 12293955"/>
                <a:gd name="connsiteY7" fmla="*/ 3667760 h 5293360"/>
                <a:gd name="connsiteX8" fmla="*/ 3810000 w 12293955"/>
                <a:gd name="connsiteY8" fmla="*/ 3722370 h 5293360"/>
                <a:gd name="connsiteX9" fmla="*/ 4494530 w 12293955"/>
                <a:gd name="connsiteY9" fmla="*/ 3826510 h 5293360"/>
                <a:gd name="connsiteX10" fmla="*/ 4937760 w 12293955"/>
                <a:gd name="connsiteY10" fmla="*/ 3566160 h 5293360"/>
                <a:gd name="connsiteX11" fmla="*/ 5349240 w 12293955"/>
                <a:gd name="connsiteY11" fmla="*/ 3114040 h 5293360"/>
                <a:gd name="connsiteX12" fmla="*/ 5770880 w 12293955"/>
                <a:gd name="connsiteY12" fmla="*/ 2976880 h 5293360"/>
                <a:gd name="connsiteX13" fmla="*/ 7081520 w 12293955"/>
                <a:gd name="connsiteY13" fmla="*/ 2895600 h 5293360"/>
                <a:gd name="connsiteX14" fmla="*/ 7606030 w 12293955"/>
                <a:gd name="connsiteY14" fmla="*/ 2484120 h 5293360"/>
                <a:gd name="connsiteX15" fmla="*/ 8169910 w 12293955"/>
                <a:gd name="connsiteY15" fmla="*/ 1581150 h 5293360"/>
                <a:gd name="connsiteX16" fmla="*/ 8590280 w 12293955"/>
                <a:gd name="connsiteY16" fmla="*/ 1066800 h 5293360"/>
                <a:gd name="connsiteX17" fmla="*/ 9398000 w 12293955"/>
                <a:gd name="connsiteY17" fmla="*/ 655320 h 5293360"/>
                <a:gd name="connsiteX18" fmla="*/ 10678160 w 12293955"/>
                <a:gd name="connsiteY18" fmla="*/ 426720 h 5293360"/>
                <a:gd name="connsiteX19" fmla="*/ 11846560 w 12293955"/>
                <a:gd name="connsiteY19" fmla="*/ 187960 h 5293360"/>
                <a:gd name="connsiteX20" fmla="*/ 12278360 w 12293955"/>
                <a:gd name="connsiteY20" fmla="*/ 0 h 5293360"/>
                <a:gd name="connsiteX21" fmla="*/ 12293600 w 12293955"/>
                <a:gd name="connsiteY21" fmla="*/ 5273040 h 5293360"/>
                <a:gd name="connsiteX22" fmla="*/ 10160 w 12293955"/>
                <a:gd name="connsiteY22" fmla="*/ 5293360 h 5293360"/>
                <a:gd name="connsiteX23" fmla="*/ 0 w 12293955"/>
                <a:gd name="connsiteY23" fmla="*/ 4693920 h 5293360"/>
                <a:gd name="connsiteX0" fmla="*/ 0 w 12293955"/>
                <a:gd name="connsiteY0" fmla="*/ 4693920 h 5293360"/>
                <a:gd name="connsiteX1" fmla="*/ 28448 w 12293955"/>
                <a:gd name="connsiteY1" fmla="*/ 4691888 h 5293360"/>
                <a:gd name="connsiteX2" fmla="*/ 575056 w 12293955"/>
                <a:gd name="connsiteY2" fmla="*/ 4927600 h 5293360"/>
                <a:gd name="connsiteX3" fmla="*/ 1152144 w 12293955"/>
                <a:gd name="connsiteY3" fmla="*/ 4970272 h 5293360"/>
                <a:gd name="connsiteX4" fmla="*/ 1475232 w 12293955"/>
                <a:gd name="connsiteY4" fmla="*/ 4903216 h 5293360"/>
                <a:gd name="connsiteX5" fmla="*/ 2214880 w 12293955"/>
                <a:gd name="connsiteY5" fmla="*/ 4409440 h 5293360"/>
                <a:gd name="connsiteX6" fmla="*/ 2979420 w 12293955"/>
                <a:gd name="connsiteY6" fmla="*/ 3731260 h 5293360"/>
                <a:gd name="connsiteX7" fmla="*/ 3383280 w 12293955"/>
                <a:gd name="connsiteY7" fmla="*/ 3667760 h 5293360"/>
                <a:gd name="connsiteX8" fmla="*/ 3810000 w 12293955"/>
                <a:gd name="connsiteY8" fmla="*/ 3722370 h 5293360"/>
                <a:gd name="connsiteX9" fmla="*/ 4494530 w 12293955"/>
                <a:gd name="connsiteY9" fmla="*/ 3826510 h 5293360"/>
                <a:gd name="connsiteX10" fmla="*/ 4937760 w 12293955"/>
                <a:gd name="connsiteY10" fmla="*/ 3566160 h 5293360"/>
                <a:gd name="connsiteX11" fmla="*/ 5349240 w 12293955"/>
                <a:gd name="connsiteY11" fmla="*/ 3114040 h 5293360"/>
                <a:gd name="connsiteX12" fmla="*/ 5770880 w 12293955"/>
                <a:gd name="connsiteY12" fmla="*/ 2976880 h 5293360"/>
                <a:gd name="connsiteX13" fmla="*/ 7081520 w 12293955"/>
                <a:gd name="connsiteY13" fmla="*/ 2895600 h 5293360"/>
                <a:gd name="connsiteX14" fmla="*/ 7606030 w 12293955"/>
                <a:gd name="connsiteY14" fmla="*/ 2484120 h 5293360"/>
                <a:gd name="connsiteX15" fmla="*/ 8169910 w 12293955"/>
                <a:gd name="connsiteY15" fmla="*/ 1581150 h 5293360"/>
                <a:gd name="connsiteX16" fmla="*/ 8590280 w 12293955"/>
                <a:gd name="connsiteY16" fmla="*/ 1066800 h 5293360"/>
                <a:gd name="connsiteX17" fmla="*/ 9398000 w 12293955"/>
                <a:gd name="connsiteY17" fmla="*/ 655320 h 5293360"/>
                <a:gd name="connsiteX18" fmla="*/ 10678160 w 12293955"/>
                <a:gd name="connsiteY18" fmla="*/ 426720 h 5293360"/>
                <a:gd name="connsiteX19" fmla="*/ 11846560 w 12293955"/>
                <a:gd name="connsiteY19" fmla="*/ 187960 h 5293360"/>
                <a:gd name="connsiteX20" fmla="*/ 12278360 w 12293955"/>
                <a:gd name="connsiteY20" fmla="*/ 0 h 5293360"/>
                <a:gd name="connsiteX21" fmla="*/ 12293600 w 12293955"/>
                <a:gd name="connsiteY21" fmla="*/ 5273040 h 5293360"/>
                <a:gd name="connsiteX22" fmla="*/ 10160 w 12293955"/>
                <a:gd name="connsiteY22" fmla="*/ 5293360 h 5293360"/>
                <a:gd name="connsiteX23" fmla="*/ 0 w 12293955"/>
                <a:gd name="connsiteY23" fmla="*/ 4693920 h 5293360"/>
                <a:gd name="connsiteX0" fmla="*/ 0 w 12293955"/>
                <a:gd name="connsiteY0" fmla="*/ 4693920 h 5293360"/>
                <a:gd name="connsiteX1" fmla="*/ 28448 w 12293955"/>
                <a:gd name="connsiteY1" fmla="*/ 4691888 h 5293360"/>
                <a:gd name="connsiteX2" fmla="*/ 575056 w 12293955"/>
                <a:gd name="connsiteY2" fmla="*/ 4927600 h 5293360"/>
                <a:gd name="connsiteX3" fmla="*/ 1152144 w 12293955"/>
                <a:gd name="connsiteY3" fmla="*/ 4970272 h 5293360"/>
                <a:gd name="connsiteX4" fmla="*/ 1475232 w 12293955"/>
                <a:gd name="connsiteY4" fmla="*/ 4903216 h 5293360"/>
                <a:gd name="connsiteX5" fmla="*/ 2214880 w 12293955"/>
                <a:gd name="connsiteY5" fmla="*/ 4409440 h 5293360"/>
                <a:gd name="connsiteX6" fmla="*/ 2979420 w 12293955"/>
                <a:gd name="connsiteY6" fmla="*/ 3731260 h 5293360"/>
                <a:gd name="connsiteX7" fmla="*/ 3383280 w 12293955"/>
                <a:gd name="connsiteY7" fmla="*/ 3667760 h 5293360"/>
                <a:gd name="connsiteX8" fmla="*/ 3810000 w 12293955"/>
                <a:gd name="connsiteY8" fmla="*/ 3722370 h 5293360"/>
                <a:gd name="connsiteX9" fmla="*/ 4494530 w 12293955"/>
                <a:gd name="connsiteY9" fmla="*/ 3826510 h 5293360"/>
                <a:gd name="connsiteX10" fmla="*/ 4937760 w 12293955"/>
                <a:gd name="connsiteY10" fmla="*/ 3566160 h 5293360"/>
                <a:gd name="connsiteX11" fmla="*/ 5349240 w 12293955"/>
                <a:gd name="connsiteY11" fmla="*/ 3114040 h 5293360"/>
                <a:gd name="connsiteX12" fmla="*/ 5770880 w 12293955"/>
                <a:gd name="connsiteY12" fmla="*/ 2976880 h 5293360"/>
                <a:gd name="connsiteX13" fmla="*/ 7081520 w 12293955"/>
                <a:gd name="connsiteY13" fmla="*/ 2895600 h 5293360"/>
                <a:gd name="connsiteX14" fmla="*/ 7606030 w 12293955"/>
                <a:gd name="connsiteY14" fmla="*/ 2484120 h 5293360"/>
                <a:gd name="connsiteX15" fmla="*/ 8169910 w 12293955"/>
                <a:gd name="connsiteY15" fmla="*/ 1581150 h 5293360"/>
                <a:gd name="connsiteX16" fmla="*/ 8590280 w 12293955"/>
                <a:gd name="connsiteY16" fmla="*/ 1066800 h 5293360"/>
                <a:gd name="connsiteX17" fmla="*/ 9398000 w 12293955"/>
                <a:gd name="connsiteY17" fmla="*/ 655320 h 5293360"/>
                <a:gd name="connsiteX18" fmla="*/ 10678160 w 12293955"/>
                <a:gd name="connsiteY18" fmla="*/ 426720 h 5293360"/>
                <a:gd name="connsiteX19" fmla="*/ 11846560 w 12293955"/>
                <a:gd name="connsiteY19" fmla="*/ 187960 h 5293360"/>
                <a:gd name="connsiteX20" fmla="*/ 12278360 w 12293955"/>
                <a:gd name="connsiteY20" fmla="*/ 0 h 5293360"/>
                <a:gd name="connsiteX21" fmla="*/ 12293600 w 12293955"/>
                <a:gd name="connsiteY21" fmla="*/ 5273040 h 5293360"/>
                <a:gd name="connsiteX22" fmla="*/ 10160 w 12293955"/>
                <a:gd name="connsiteY22" fmla="*/ 5293360 h 5293360"/>
                <a:gd name="connsiteX23" fmla="*/ 0 w 12293955"/>
                <a:gd name="connsiteY23" fmla="*/ 4693920 h 5293360"/>
                <a:gd name="connsiteX0" fmla="*/ 0 w 12293955"/>
                <a:gd name="connsiteY0" fmla="*/ 4693920 h 5293360"/>
                <a:gd name="connsiteX1" fmla="*/ 28448 w 12293955"/>
                <a:gd name="connsiteY1" fmla="*/ 4691888 h 5293360"/>
                <a:gd name="connsiteX2" fmla="*/ 575056 w 12293955"/>
                <a:gd name="connsiteY2" fmla="*/ 4927600 h 5293360"/>
                <a:gd name="connsiteX3" fmla="*/ 1152144 w 12293955"/>
                <a:gd name="connsiteY3" fmla="*/ 4970272 h 5293360"/>
                <a:gd name="connsiteX4" fmla="*/ 1475232 w 12293955"/>
                <a:gd name="connsiteY4" fmla="*/ 4903216 h 5293360"/>
                <a:gd name="connsiteX5" fmla="*/ 2214880 w 12293955"/>
                <a:gd name="connsiteY5" fmla="*/ 4409440 h 5293360"/>
                <a:gd name="connsiteX6" fmla="*/ 2979420 w 12293955"/>
                <a:gd name="connsiteY6" fmla="*/ 3731260 h 5293360"/>
                <a:gd name="connsiteX7" fmla="*/ 3383280 w 12293955"/>
                <a:gd name="connsiteY7" fmla="*/ 3667760 h 5293360"/>
                <a:gd name="connsiteX8" fmla="*/ 3810000 w 12293955"/>
                <a:gd name="connsiteY8" fmla="*/ 3722370 h 5293360"/>
                <a:gd name="connsiteX9" fmla="*/ 4494530 w 12293955"/>
                <a:gd name="connsiteY9" fmla="*/ 3826510 h 5293360"/>
                <a:gd name="connsiteX10" fmla="*/ 4937760 w 12293955"/>
                <a:gd name="connsiteY10" fmla="*/ 3566160 h 5293360"/>
                <a:gd name="connsiteX11" fmla="*/ 5349240 w 12293955"/>
                <a:gd name="connsiteY11" fmla="*/ 3114040 h 5293360"/>
                <a:gd name="connsiteX12" fmla="*/ 5770880 w 12293955"/>
                <a:gd name="connsiteY12" fmla="*/ 2976880 h 5293360"/>
                <a:gd name="connsiteX13" fmla="*/ 7081520 w 12293955"/>
                <a:gd name="connsiteY13" fmla="*/ 2895600 h 5293360"/>
                <a:gd name="connsiteX14" fmla="*/ 7606030 w 12293955"/>
                <a:gd name="connsiteY14" fmla="*/ 2484120 h 5293360"/>
                <a:gd name="connsiteX15" fmla="*/ 8169910 w 12293955"/>
                <a:gd name="connsiteY15" fmla="*/ 1581150 h 5293360"/>
                <a:gd name="connsiteX16" fmla="*/ 8590280 w 12293955"/>
                <a:gd name="connsiteY16" fmla="*/ 1066800 h 5293360"/>
                <a:gd name="connsiteX17" fmla="*/ 9398000 w 12293955"/>
                <a:gd name="connsiteY17" fmla="*/ 655320 h 5293360"/>
                <a:gd name="connsiteX18" fmla="*/ 10678160 w 12293955"/>
                <a:gd name="connsiteY18" fmla="*/ 426720 h 5293360"/>
                <a:gd name="connsiteX19" fmla="*/ 11846560 w 12293955"/>
                <a:gd name="connsiteY19" fmla="*/ 187960 h 5293360"/>
                <a:gd name="connsiteX20" fmla="*/ 12278360 w 12293955"/>
                <a:gd name="connsiteY20" fmla="*/ 0 h 5293360"/>
                <a:gd name="connsiteX21" fmla="*/ 12293600 w 12293955"/>
                <a:gd name="connsiteY21" fmla="*/ 5273040 h 5293360"/>
                <a:gd name="connsiteX22" fmla="*/ 10160 w 12293955"/>
                <a:gd name="connsiteY22" fmla="*/ 5293360 h 5293360"/>
                <a:gd name="connsiteX23" fmla="*/ 0 w 12293955"/>
                <a:gd name="connsiteY23" fmla="*/ 4693920 h 5293360"/>
                <a:gd name="connsiteX0" fmla="*/ 0 w 12293955"/>
                <a:gd name="connsiteY0" fmla="*/ 4693920 h 5293360"/>
                <a:gd name="connsiteX1" fmla="*/ 28448 w 12293955"/>
                <a:gd name="connsiteY1" fmla="*/ 4691888 h 5293360"/>
                <a:gd name="connsiteX2" fmla="*/ 575056 w 12293955"/>
                <a:gd name="connsiteY2" fmla="*/ 4927600 h 5293360"/>
                <a:gd name="connsiteX3" fmla="*/ 1152144 w 12293955"/>
                <a:gd name="connsiteY3" fmla="*/ 4970272 h 5293360"/>
                <a:gd name="connsiteX4" fmla="*/ 1475232 w 12293955"/>
                <a:gd name="connsiteY4" fmla="*/ 4903216 h 5293360"/>
                <a:gd name="connsiteX5" fmla="*/ 2214880 w 12293955"/>
                <a:gd name="connsiteY5" fmla="*/ 4409440 h 5293360"/>
                <a:gd name="connsiteX6" fmla="*/ 2979420 w 12293955"/>
                <a:gd name="connsiteY6" fmla="*/ 3731260 h 5293360"/>
                <a:gd name="connsiteX7" fmla="*/ 3383280 w 12293955"/>
                <a:gd name="connsiteY7" fmla="*/ 3667760 h 5293360"/>
                <a:gd name="connsiteX8" fmla="*/ 3810000 w 12293955"/>
                <a:gd name="connsiteY8" fmla="*/ 3722370 h 5293360"/>
                <a:gd name="connsiteX9" fmla="*/ 4494530 w 12293955"/>
                <a:gd name="connsiteY9" fmla="*/ 3826510 h 5293360"/>
                <a:gd name="connsiteX10" fmla="*/ 4937760 w 12293955"/>
                <a:gd name="connsiteY10" fmla="*/ 3566160 h 5293360"/>
                <a:gd name="connsiteX11" fmla="*/ 5349240 w 12293955"/>
                <a:gd name="connsiteY11" fmla="*/ 3114040 h 5293360"/>
                <a:gd name="connsiteX12" fmla="*/ 5770880 w 12293955"/>
                <a:gd name="connsiteY12" fmla="*/ 2976880 h 5293360"/>
                <a:gd name="connsiteX13" fmla="*/ 7081520 w 12293955"/>
                <a:gd name="connsiteY13" fmla="*/ 2895600 h 5293360"/>
                <a:gd name="connsiteX14" fmla="*/ 7606030 w 12293955"/>
                <a:gd name="connsiteY14" fmla="*/ 2484120 h 5293360"/>
                <a:gd name="connsiteX15" fmla="*/ 8169910 w 12293955"/>
                <a:gd name="connsiteY15" fmla="*/ 1581150 h 5293360"/>
                <a:gd name="connsiteX16" fmla="*/ 8590280 w 12293955"/>
                <a:gd name="connsiteY16" fmla="*/ 1066800 h 5293360"/>
                <a:gd name="connsiteX17" fmla="*/ 9398000 w 12293955"/>
                <a:gd name="connsiteY17" fmla="*/ 655320 h 5293360"/>
                <a:gd name="connsiteX18" fmla="*/ 10678160 w 12293955"/>
                <a:gd name="connsiteY18" fmla="*/ 426720 h 5293360"/>
                <a:gd name="connsiteX19" fmla="*/ 11846560 w 12293955"/>
                <a:gd name="connsiteY19" fmla="*/ 187960 h 5293360"/>
                <a:gd name="connsiteX20" fmla="*/ 12278360 w 12293955"/>
                <a:gd name="connsiteY20" fmla="*/ 0 h 5293360"/>
                <a:gd name="connsiteX21" fmla="*/ 12293600 w 12293955"/>
                <a:gd name="connsiteY21" fmla="*/ 5273040 h 5293360"/>
                <a:gd name="connsiteX22" fmla="*/ 10160 w 12293955"/>
                <a:gd name="connsiteY22" fmla="*/ 5293360 h 5293360"/>
                <a:gd name="connsiteX23" fmla="*/ 0 w 12293955"/>
                <a:gd name="connsiteY23" fmla="*/ 4693920 h 5293360"/>
                <a:gd name="connsiteX0" fmla="*/ 0 w 12293955"/>
                <a:gd name="connsiteY0" fmla="*/ 4693920 h 5293360"/>
                <a:gd name="connsiteX1" fmla="*/ 28448 w 12293955"/>
                <a:gd name="connsiteY1" fmla="*/ 4691888 h 5293360"/>
                <a:gd name="connsiteX2" fmla="*/ 575056 w 12293955"/>
                <a:gd name="connsiteY2" fmla="*/ 4927600 h 5293360"/>
                <a:gd name="connsiteX3" fmla="*/ 1152144 w 12293955"/>
                <a:gd name="connsiteY3" fmla="*/ 4970272 h 5293360"/>
                <a:gd name="connsiteX4" fmla="*/ 1475232 w 12293955"/>
                <a:gd name="connsiteY4" fmla="*/ 4903216 h 5293360"/>
                <a:gd name="connsiteX5" fmla="*/ 2214880 w 12293955"/>
                <a:gd name="connsiteY5" fmla="*/ 4409440 h 5293360"/>
                <a:gd name="connsiteX6" fmla="*/ 2979420 w 12293955"/>
                <a:gd name="connsiteY6" fmla="*/ 3731260 h 5293360"/>
                <a:gd name="connsiteX7" fmla="*/ 3383280 w 12293955"/>
                <a:gd name="connsiteY7" fmla="*/ 3667760 h 5293360"/>
                <a:gd name="connsiteX8" fmla="*/ 3810000 w 12293955"/>
                <a:gd name="connsiteY8" fmla="*/ 3722370 h 5293360"/>
                <a:gd name="connsiteX9" fmla="*/ 4494530 w 12293955"/>
                <a:gd name="connsiteY9" fmla="*/ 3826510 h 5293360"/>
                <a:gd name="connsiteX10" fmla="*/ 4937760 w 12293955"/>
                <a:gd name="connsiteY10" fmla="*/ 3566160 h 5293360"/>
                <a:gd name="connsiteX11" fmla="*/ 5349240 w 12293955"/>
                <a:gd name="connsiteY11" fmla="*/ 3114040 h 5293360"/>
                <a:gd name="connsiteX12" fmla="*/ 5770880 w 12293955"/>
                <a:gd name="connsiteY12" fmla="*/ 2976880 h 5293360"/>
                <a:gd name="connsiteX13" fmla="*/ 7081520 w 12293955"/>
                <a:gd name="connsiteY13" fmla="*/ 2895600 h 5293360"/>
                <a:gd name="connsiteX14" fmla="*/ 7606030 w 12293955"/>
                <a:gd name="connsiteY14" fmla="*/ 2484120 h 5293360"/>
                <a:gd name="connsiteX15" fmla="*/ 8169910 w 12293955"/>
                <a:gd name="connsiteY15" fmla="*/ 1581150 h 5293360"/>
                <a:gd name="connsiteX16" fmla="*/ 8590280 w 12293955"/>
                <a:gd name="connsiteY16" fmla="*/ 1066800 h 5293360"/>
                <a:gd name="connsiteX17" fmla="*/ 9398000 w 12293955"/>
                <a:gd name="connsiteY17" fmla="*/ 655320 h 5293360"/>
                <a:gd name="connsiteX18" fmla="*/ 10678160 w 12293955"/>
                <a:gd name="connsiteY18" fmla="*/ 426720 h 5293360"/>
                <a:gd name="connsiteX19" fmla="*/ 11846560 w 12293955"/>
                <a:gd name="connsiteY19" fmla="*/ 187960 h 5293360"/>
                <a:gd name="connsiteX20" fmla="*/ 12278360 w 12293955"/>
                <a:gd name="connsiteY20" fmla="*/ 0 h 5293360"/>
                <a:gd name="connsiteX21" fmla="*/ 12293600 w 12293955"/>
                <a:gd name="connsiteY21" fmla="*/ 5273040 h 5293360"/>
                <a:gd name="connsiteX22" fmla="*/ 10160 w 12293955"/>
                <a:gd name="connsiteY22" fmla="*/ 5293360 h 5293360"/>
                <a:gd name="connsiteX23" fmla="*/ 0 w 12293955"/>
                <a:gd name="connsiteY23" fmla="*/ 4693920 h 5293360"/>
                <a:gd name="connsiteX0" fmla="*/ 0 w 12293955"/>
                <a:gd name="connsiteY0" fmla="*/ 4693920 h 5641292"/>
                <a:gd name="connsiteX1" fmla="*/ 28448 w 12293955"/>
                <a:gd name="connsiteY1" fmla="*/ 4691888 h 5641292"/>
                <a:gd name="connsiteX2" fmla="*/ 575056 w 12293955"/>
                <a:gd name="connsiteY2" fmla="*/ 4927600 h 5641292"/>
                <a:gd name="connsiteX3" fmla="*/ 917029 w 12293955"/>
                <a:gd name="connsiteY3" fmla="*/ 5641292 h 5641292"/>
                <a:gd name="connsiteX4" fmla="*/ 1475232 w 12293955"/>
                <a:gd name="connsiteY4" fmla="*/ 4903216 h 5641292"/>
                <a:gd name="connsiteX5" fmla="*/ 2214880 w 12293955"/>
                <a:gd name="connsiteY5" fmla="*/ 4409440 h 5641292"/>
                <a:gd name="connsiteX6" fmla="*/ 2979420 w 12293955"/>
                <a:gd name="connsiteY6" fmla="*/ 3731260 h 5641292"/>
                <a:gd name="connsiteX7" fmla="*/ 3383280 w 12293955"/>
                <a:gd name="connsiteY7" fmla="*/ 3667760 h 5641292"/>
                <a:gd name="connsiteX8" fmla="*/ 3810000 w 12293955"/>
                <a:gd name="connsiteY8" fmla="*/ 3722370 h 5641292"/>
                <a:gd name="connsiteX9" fmla="*/ 4494530 w 12293955"/>
                <a:gd name="connsiteY9" fmla="*/ 3826510 h 5641292"/>
                <a:gd name="connsiteX10" fmla="*/ 4937760 w 12293955"/>
                <a:gd name="connsiteY10" fmla="*/ 3566160 h 5641292"/>
                <a:gd name="connsiteX11" fmla="*/ 5349240 w 12293955"/>
                <a:gd name="connsiteY11" fmla="*/ 3114040 h 5641292"/>
                <a:gd name="connsiteX12" fmla="*/ 5770880 w 12293955"/>
                <a:gd name="connsiteY12" fmla="*/ 2976880 h 5641292"/>
                <a:gd name="connsiteX13" fmla="*/ 7081520 w 12293955"/>
                <a:gd name="connsiteY13" fmla="*/ 2895600 h 5641292"/>
                <a:gd name="connsiteX14" fmla="*/ 7606030 w 12293955"/>
                <a:gd name="connsiteY14" fmla="*/ 2484120 h 5641292"/>
                <a:gd name="connsiteX15" fmla="*/ 8169910 w 12293955"/>
                <a:gd name="connsiteY15" fmla="*/ 1581150 h 5641292"/>
                <a:gd name="connsiteX16" fmla="*/ 8590280 w 12293955"/>
                <a:gd name="connsiteY16" fmla="*/ 1066800 h 5641292"/>
                <a:gd name="connsiteX17" fmla="*/ 9398000 w 12293955"/>
                <a:gd name="connsiteY17" fmla="*/ 655320 h 5641292"/>
                <a:gd name="connsiteX18" fmla="*/ 10678160 w 12293955"/>
                <a:gd name="connsiteY18" fmla="*/ 426720 h 5641292"/>
                <a:gd name="connsiteX19" fmla="*/ 11846560 w 12293955"/>
                <a:gd name="connsiteY19" fmla="*/ 187960 h 5641292"/>
                <a:gd name="connsiteX20" fmla="*/ 12278360 w 12293955"/>
                <a:gd name="connsiteY20" fmla="*/ 0 h 5641292"/>
                <a:gd name="connsiteX21" fmla="*/ 12293600 w 12293955"/>
                <a:gd name="connsiteY21" fmla="*/ 5273040 h 5641292"/>
                <a:gd name="connsiteX22" fmla="*/ 10160 w 12293955"/>
                <a:gd name="connsiteY22" fmla="*/ 5293360 h 5641292"/>
                <a:gd name="connsiteX23" fmla="*/ 0 w 12293955"/>
                <a:gd name="connsiteY23" fmla="*/ 4693920 h 5641292"/>
                <a:gd name="connsiteX0" fmla="*/ 0 w 12293955"/>
                <a:gd name="connsiteY0" fmla="*/ 4693920 h 5641292"/>
                <a:gd name="connsiteX1" fmla="*/ 28448 w 12293955"/>
                <a:gd name="connsiteY1" fmla="*/ 4691888 h 5641292"/>
                <a:gd name="connsiteX2" fmla="*/ 575056 w 12293955"/>
                <a:gd name="connsiteY2" fmla="*/ 4927600 h 5641292"/>
                <a:gd name="connsiteX3" fmla="*/ 917029 w 12293955"/>
                <a:gd name="connsiteY3" fmla="*/ 5641292 h 5641292"/>
                <a:gd name="connsiteX4" fmla="*/ 1475232 w 12293955"/>
                <a:gd name="connsiteY4" fmla="*/ 4903216 h 5641292"/>
                <a:gd name="connsiteX5" fmla="*/ 2214880 w 12293955"/>
                <a:gd name="connsiteY5" fmla="*/ 4409440 h 5641292"/>
                <a:gd name="connsiteX6" fmla="*/ 2979420 w 12293955"/>
                <a:gd name="connsiteY6" fmla="*/ 3731260 h 5641292"/>
                <a:gd name="connsiteX7" fmla="*/ 3383280 w 12293955"/>
                <a:gd name="connsiteY7" fmla="*/ 3667760 h 5641292"/>
                <a:gd name="connsiteX8" fmla="*/ 3810000 w 12293955"/>
                <a:gd name="connsiteY8" fmla="*/ 3722370 h 5641292"/>
                <a:gd name="connsiteX9" fmla="*/ 4494530 w 12293955"/>
                <a:gd name="connsiteY9" fmla="*/ 3826510 h 5641292"/>
                <a:gd name="connsiteX10" fmla="*/ 4937760 w 12293955"/>
                <a:gd name="connsiteY10" fmla="*/ 3566160 h 5641292"/>
                <a:gd name="connsiteX11" fmla="*/ 5349240 w 12293955"/>
                <a:gd name="connsiteY11" fmla="*/ 3114040 h 5641292"/>
                <a:gd name="connsiteX12" fmla="*/ 5770880 w 12293955"/>
                <a:gd name="connsiteY12" fmla="*/ 2976880 h 5641292"/>
                <a:gd name="connsiteX13" fmla="*/ 7081520 w 12293955"/>
                <a:gd name="connsiteY13" fmla="*/ 2895600 h 5641292"/>
                <a:gd name="connsiteX14" fmla="*/ 7606030 w 12293955"/>
                <a:gd name="connsiteY14" fmla="*/ 2484120 h 5641292"/>
                <a:gd name="connsiteX15" fmla="*/ 8169910 w 12293955"/>
                <a:gd name="connsiteY15" fmla="*/ 1581150 h 5641292"/>
                <a:gd name="connsiteX16" fmla="*/ 8590280 w 12293955"/>
                <a:gd name="connsiteY16" fmla="*/ 1066800 h 5641292"/>
                <a:gd name="connsiteX17" fmla="*/ 9398000 w 12293955"/>
                <a:gd name="connsiteY17" fmla="*/ 655320 h 5641292"/>
                <a:gd name="connsiteX18" fmla="*/ 10678160 w 12293955"/>
                <a:gd name="connsiteY18" fmla="*/ 426720 h 5641292"/>
                <a:gd name="connsiteX19" fmla="*/ 11846560 w 12293955"/>
                <a:gd name="connsiteY19" fmla="*/ 187960 h 5641292"/>
                <a:gd name="connsiteX20" fmla="*/ 12278360 w 12293955"/>
                <a:gd name="connsiteY20" fmla="*/ 0 h 5641292"/>
                <a:gd name="connsiteX21" fmla="*/ 12293600 w 12293955"/>
                <a:gd name="connsiteY21" fmla="*/ 5273040 h 5641292"/>
                <a:gd name="connsiteX22" fmla="*/ 10160 w 12293955"/>
                <a:gd name="connsiteY22" fmla="*/ 5293360 h 5641292"/>
                <a:gd name="connsiteX23" fmla="*/ 0 w 12293955"/>
                <a:gd name="connsiteY23" fmla="*/ 4693920 h 5641292"/>
                <a:gd name="connsiteX0" fmla="*/ 0 w 12715202"/>
                <a:gd name="connsiteY0" fmla="*/ 6065564 h 6065564"/>
                <a:gd name="connsiteX1" fmla="*/ 449695 w 12715202"/>
                <a:gd name="connsiteY1" fmla="*/ 4691888 h 6065564"/>
                <a:gd name="connsiteX2" fmla="*/ 996303 w 12715202"/>
                <a:gd name="connsiteY2" fmla="*/ 4927600 h 6065564"/>
                <a:gd name="connsiteX3" fmla="*/ 1338276 w 12715202"/>
                <a:gd name="connsiteY3" fmla="*/ 5641292 h 6065564"/>
                <a:gd name="connsiteX4" fmla="*/ 1896479 w 12715202"/>
                <a:gd name="connsiteY4" fmla="*/ 4903216 h 6065564"/>
                <a:gd name="connsiteX5" fmla="*/ 2636127 w 12715202"/>
                <a:gd name="connsiteY5" fmla="*/ 4409440 h 6065564"/>
                <a:gd name="connsiteX6" fmla="*/ 3400667 w 12715202"/>
                <a:gd name="connsiteY6" fmla="*/ 3731260 h 6065564"/>
                <a:gd name="connsiteX7" fmla="*/ 3804527 w 12715202"/>
                <a:gd name="connsiteY7" fmla="*/ 3667760 h 6065564"/>
                <a:gd name="connsiteX8" fmla="*/ 4231247 w 12715202"/>
                <a:gd name="connsiteY8" fmla="*/ 3722370 h 6065564"/>
                <a:gd name="connsiteX9" fmla="*/ 4915777 w 12715202"/>
                <a:gd name="connsiteY9" fmla="*/ 3826510 h 6065564"/>
                <a:gd name="connsiteX10" fmla="*/ 5359007 w 12715202"/>
                <a:gd name="connsiteY10" fmla="*/ 3566160 h 6065564"/>
                <a:gd name="connsiteX11" fmla="*/ 5770487 w 12715202"/>
                <a:gd name="connsiteY11" fmla="*/ 3114040 h 6065564"/>
                <a:gd name="connsiteX12" fmla="*/ 6192127 w 12715202"/>
                <a:gd name="connsiteY12" fmla="*/ 2976880 h 6065564"/>
                <a:gd name="connsiteX13" fmla="*/ 7502767 w 12715202"/>
                <a:gd name="connsiteY13" fmla="*/ 2895600 h 6065564"/>
                <a:gd name="connsiteX14" fmla="*/ 8027277 w 12715202"/>
                <a:gd name="connsiteY14" fmla="*/ 2484120 h 6065564"/>
                <a:gd name="connsiteX15" fmla="*/ 8591157 w 12715202"/>
                <a:gd name="connsiteY15" fmla="*/ 1581150 h 6065564"/>
                <a:gd name="connsiteX16" fmla="*/ 9011527 w 12715202"/>
                <a:gd name="connsiteY16" fmla="*/ 1066800 h 6065564"/>
                <a:gd name="connsiteX17" fmla="*/ 9819247 w 12715202"/>
                <a:gd name="connsiteY17" fmla="*/ 655320 h 6065564"/>
                <a:gd name="connsiteX18" fmla="*/ 11099407 w 12715202"/>
                <a:gd name="connsiteY18" fmla="*/ 426720 h 6065564"/>
                <a:gd name="connsiteX19" fmla="*/ 12267807 w 12715202"/>
                <a:gd name="connsiteY19" fmla="*/ 187960 h 6065564"/>
                <a:gd name="connsiteX20" fmla="*/ 12699607 w 12715202"/>
                <a:gd name="connsiteY20" fmla="*/ 0 h 6065564"/>
                <a:gd name="connsiteX21" fmla="*/ 12714847 w 12715202"/>
                <a:gd name="connsiteY21" fmla="*/ 5273040 h 6065564"/>
                <a:gd name="connsiteX22" fmla="*/ 431407 w 12715202"/>
                <a:gd name="connsiteY22" fmla="*/ 5293360 h 6065564"/>
                <a:gd name="connsiteX23" fmla="*/ 0 w 12715202"/>
                <a:gd name="connsiteY23" fmla="*/ 6065564 h 6065564"/>
                <a:gd name="connsiteX0" fmla="*/ 0 w 12715202"/>
                <a:gd name="connsiteY0" fmla="*/ 6065564 h 6065564"/>
                <a:gd name="connsiteX1" fmla="*/ 449695 w 12715202"/>
                <a:gd name="connsiteY1" fmla="*/ 4691888 h 6065564"/>
                <a:gd name="connsiteX2" fmla="*/ 712207 w 12715202"/>
                <a:gd name="connsiteY2" fmla="*/ 5914394 h 6065564"/>
                <a:gd name="connsiteX3" fmla="*/ 1338276 w 12715202"/>
                <a:gd name="connsiteY3" fmla="*/ 5641292 h 6065564"/>
                <a:gd name="connsiteX4" fmla="*/ 1896479 w 12715202"/>
                <a:gd name="connsiteY4" fmla="*/ 4903216 h 6065564"/>
                <a:gd name="connsiteX5" fmla="*/ 2636127 w 12715202"/>
                <a:gd name="connsiteY5" fmla="*/ 4409440 h 6065564"/>
                <a:gd name="connsiteX6" fmla="*/ 3400667 w 12715202"/>
                <a:gd name="connsiteY6" fmla="*/ 3731260 h 6065564"/>
                <a:gd name="connsiteX7" fmla="*/ 3804527 w 12715202"/>
                <a:gd name="connsiteY7" fmla="*/ 3667760 h 6065564"/>
                <a:gd name="connsiteX8" fmla="*/ 4231247 w 12715202"/>
                <a:gd name="connsiteY8" fmla="*/ 3722370 h 6065564"/>
                <a:gd name="connsiteX9" fmla="*/ 4915777 w 12715202"/>
                <a:gd name="connsiteY9" fmla="*/ 3826510 h 6065564"/>
                <a:gd name="connsiteX10" fmla="*/ 5359007 w 12715202"/>
                <a:gd name="connsiteY10" fmla="*/ 3566160 h 6065564"/>
                <a:gd name="connsiteX11" fmla="*/ 5770487 w 12715202"/>
                <a:gd name="connsiteY11" fmla="*/ 3114040 h 6065564"/>
                <a:gd name="connsiteX12" fmla="*/ 6192127 w 12715202"/>
                <a:gd name="connsiteY12" fmla="*/ 2976880 h 6065564"/>
                <a:gd name="connsiteX13" fmla="*/ 7502767 w 12715202"/>
                <a:gd name="connsiteY13" fmla="*/ 2895600 h 6065564"/>
                <a:gd name="connsiteX14" fmla="*/ 8027277 w 12715202"/>
                <a:gd name="connsiteY14" fmla="*/ 2484120 h 6065564"/>
                <a:gd name="connsiteX15" fmla="*/ 8591157 w 12715202"/>
                <a:gd name="connsiteY15" fmla="*/ 1581150 h 6065564"/>
                <a:gd name="connsiteX16" fmla="*/ 9011527 w 12715202"/>
                <a:gd name="connsiteY16" fmla="*/ 1066800 h 6065564"/>
                <a:gd name="connsiteX17" fmla="*/ 9819247 w 12715202"/>
                <a:gd name="connsiteY17" fmla="*/ 655320 h 6065564"/>
                <a:gd name="connsiteX18" fmla="*/ 11099407 w 12715202"/>
                <a:gd name="connsiteY18" fmla="*/ 426720 h 6065564"/>
                <a:gd name="connsiteX19" fmla="*/ 12267807 w 12715202"/>
                <a:gd name="connsiteY19" fmla="*/ 187960 h 6065564"/>
                <a:gd name="connsiteX20" fmla="*/ 12699607 w 12715202"/>
                <a:gd name="connsiteY20" fmla="*/ 0 h 6065564"/>
                <a:gd name="connsiteX21" fmla="*/ 12714847 w 12715202"/>
                <a:gd name="connsiteY21" fmla="*/ 5273040 h 6065564"/>
                <a:gd name="connsiteX22" fmla="*/ 431407 w 12715202"/>
                <a:gd name="connsiteY22" fmla="*/ 5293360 h 6065564"/>
                <a:gd name="connsiteX23" fmla="*/ 0 w 12715202"/>
                <a:gd name="connsiteY23" fmla="*/ 6065564 h 6065564"/>
                <a:gd name="connsiteX0" fmla="*/ 30330 w 12745532"/>
                <a:gd name="connsiteY0" fmla="*/ 6065564 h 6065564"/>
                <a:gd name="connsiteX1" fmla="*/ 0 w 12745532"/>
                <a:gd name="connsiteY1" fmla="*/ 5589870 h 6065564"/>
                <a:gd name="connsiteX2" fmla="*/ 742537 w 12745532"/>
                <a:gd name="connsiteY2" fmla="*/ 5914394 h 6065564"/>
                <a:gd name="connsiteX3" fmla="*/ 1368606 w 12745532"/>
                <a:gd name="connsiteY3" fmla="*/ 5641292 h 6065564"/>
                <a:gd name="connsiteX4" fmla="*/ 1926809 w 12745532"/>
                <a:gd name="connsiteY4" fmla="*/ 4903216 h 6065564"/>
                <a:gd name="connsiteX5" fmla="*/ 2666457 w 12745532"/>
                <a:gd name="connsiteY5" fmla="*/ 4409440 h 6065564"/>
                <a:gd name="connsiteX6" fmla="*/ 3430997 w 12745532"/>
                <a:gd name="connsiteY6" fmla="*/ 3731260 h 6065564"/>
                <a:gd name="connsiteX7" fmla="*/ 3834857 w 12745532"/>
                <a:gd name="connsiteY7" fmla="*/ 3667760 h 6065564"/>
                <a:gd name="connsiteX8" fmla="*/ 4261577 w 12745532"/>
                <a:gd name="connsiteY8" fmla="*/ 3722370 h 6065564"/>
                <a:gd name="connsiteX9" fmla="*/ 4946107 w 12745532"/>
                <a:gd name="connsiteY9" fmla="*/ 3826510 h 6065564"/>
                <a:gd name="connsiteX10" fmla="*/ 5389337 w 12745532"/>
                <a:gd name="connsiteY10" fmla="*/ 3566160 h 6065564"/>
                <a:gd name="connsiteX11" fmla="*/ 5800817 w 12745532"/>
                <a:gd name="connsiteY11" fmla="*/ 3114040 h 6065564"/>
                <a:gd name="connsiteX12" fmla="*/ 6222457 w 12745532"/>
                <a:gd name="connsiteY12" fmla="*/ 2976880 h 6065564"/>
                <a:gd name="connsiteX13" fmla="*/ 7533097 w 12745532"/>
                <a:gd name="connsiteY13" fmla="*/ 2895600 h 6065564"/>
                <a:gd name="connsiteX14" fmla="*/ 8057607 w 12745532"/>
                <a:gd name="connsiteY14" fmla="*/ 2484120 h 6065564"/>
                <a:gd name="connsiteX15" fmla="*/ 8621487 w 12745532"/>
                <a:gd name="connsiteY15" fmla="*/ 1581150 h 6065564"/>
                <a:gd name="connsiteX16" fmla="*/ 9041857 w 12745532"/>
                <a:gd name="connsiteY16" fmla="*/ 1066800 h 6065564"/>
                <a:gd name="connsiteX17" fmla="*/ 9849577 w 12745532"/>
                <a:gd name="connsiteY17" fmla="*/ 655320 h 6065564"/>
                <a:gd name="connsiteX18" fmla="*/ 11129737 w 12745532"/>
                <a:gd name="connsiteY18" fmla="*/ 426720 h 6065564"/>
                <a:gd name="connsiteX19" fmla="*/ 12298137 w 12745532"/>
                <a:gd name="connsiteY19" fmla="*/ 187960 h 6065564"/>
                <a:gd name="connsiteX20" fmla="*/ 12729937 w 12745532"/>
                <a:gd name="connsiteY20" fmla="*/ 0 h 6065564"/>
                <a:gd name="connsiteX21" fmla="*/ 12745177 w 12745532"/>
                <a:gd name="connsiteY21" fmla="*/ 5273040 h 6065564"/>
                <a:gd name="connsiteX22" fmla="*/ 461737 w 12745532"/>
                <a:gd name="connsiteY22" fmla="*/ 5293360 h 6065564"/>
                <a:gd name="connsiteX23" fmla="*/ 30330 w 12745532"/>
                <a:gd name="connsiteY23" fmla="*/ 6065564 h 6065564"/>
                <a:gd name="connsiteX0" fmla="*/ 30330 w 12745532"/>
                <a:gd name="connsiteY0" fmla="*/ 6065564 h 6065564"/>
                <a:gd name="connsiteX1" fmla="*/ 0 w 12745532"/>
                <a:gd name="connsiteY1" fmla="*/ 5589870 h 6065564"/>
                <a:gd name="connsiteX2" fmla="*/ 742537 w 12745532"/>
                <a:gd name="connsiteY2" fmla="*/ 5914394 h 6065564"/>
                <a:gd name="connsiteX3" fmla="*/ 1368606 w 12745532"/>
                <a:gd name="connsiteY3" fmla="*/ 5641292 h 6065564"/>
                <a:gd name="connsiteX4" fmla="*/ 1926809 w 12745532"/>
                <a:gd name="connsiteY4" fmla="*/ 4903216 h 6065564"/>
                <a:gd name="connsiteX5" fmla="*/ 2666457 w 12745532"/>
                <a:gd name="connsiteY5" fmla="*/ 4409440 h 6065564"/>
                <a:gd name="connsiteX6" fmla="*/ 3430997 w 12745532"/>
                <a:gd name="connsiteY6" fmla="*/ 3731260 h 6065564"/>
                <a:gd name="connsiteX7" fmla="*/ 3834857 w 12745532"/>
                <a:gd name="connsiteY7" fmla="*/ 3667760 h 6065564"/>
                <a:gd name="connsiteX8" fmla="*/ 4261577 w 12745532"/>
                <a:gd name="connsiteY8" fmla="*/ 3722370 h 6065564"/>
                <a:gd name="connsiteX9" fmla="*/ 4946107 w 12745532"/>
                <a:gd name="connsiteY9" fmla="*/ 3826510 h 6065564"/>
                <a:gd name="connsiteX10" fmla="*/ 5389337 w 12745532"/>
                <a:gd name="connsiteY10" fmla="*/ 3566160 h 6065564"/>
                <a:gd name="connsiteX11" fmla="*/ 5800817 w 12745532"/>
                <a:gd name="connsiteY11" fmla="*/ 3114040 h 6065564"/>
                <a:gd name="connsiteX12" fmla="*/ 6157018 w 12745532"/>
                <a:gd name="connsiteY12" fmla="*/ 3459843 h 6065564"/>
                <a:gd name="connsiteX13" fmla="*/ 7533097 w 12745532"/>
                <a:gd name="connsiteY13" fmla="*/ 2895600 h 6065564"/>
                <a:gd name="connsiteX14" fmla="*/ 8057607 w 12745532"/>
                <a:gd name="connsiteY14" fmla="*/ 2484120 h 6065564"/>
                <a:gd name="connsiteX15" fmla="*/ 8621487 w 12745532"/>
                <a:gd name="connsiteY15" fmla="*/ 1581150 h 6065564"/>
                <a:gd name="connsiteX16" fmla="*/ 9041857 w 12745532"/>
                <a:gd name="connsiteY16" fmla="*/ 1066800 h 6065564"/>
                <a:gd name="connsiteX17" fmla="*/ 9849577 w 12745532"/>
                <a:gd name="connsiteY17" fmla="*/ 655320 h 6065564"/>
                <a:gd name="connsiteX18" fmla="*/ 11129737 w 12745532"/>
                <a:gd name="connsiteY18" fmla="*/ 426720 h 6065564"/>
                <a:gd name="connsiteX19" fmla="*/ 12298137 w 12745532"/>
                <a:gd name="connsiteY19" fmla="*/ 187960 h 6065564"/>
                <a:gd name="connsiteX20" fmla="*/ 12729937 w 12745532"/>
                <a:gd name="connsiteY20" fmla="*/ 0 h 6065564"/>
                <a:gd name="connsiteX21" fmla="*/ 12745177 w 12745532"/>
                <a:gd name="connsiteY21" fmla="*/ 5273040 h 6065564"/>
                <a:gd name="connsiteX22" fmla="*/ 461737 w 12745532"/>
                <a:gd name="connsiteY22" fmla="*/ 5293360 h 6065564"/>
                <a:gd name="connsiteX23" fmla="*/ 30330 w 12745532"/>
                <a:gd name="connsiteY23" fmla="*/ 6065564 h 606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745532" h="6065564">
                  <a:moveTo>
                    <a:pt x="30330" y="6065564"/>
                  </a:moveTo>
                  <a:lnTo>
                    <a:pt x="0" y="5589870"/>
                  </a:lnTo>
                  <a:cubicBezTo>
                    <a:pt x="182203" y="5668441"/>
                    <a:pt x="505470" y="5896783"/>
                    <a:pt x="742537" y="5914394"/>
                  </a:cubicBezTo>
                  <a:cubicBezTo>
                    <a:pt x="1182804" y="6005834"/>
                    <a:pt x="1184371" y="5641292"/>
                    <a:pt x="1368606" y="5641292"/>
                  </a:cubicBezTo>
                  <a:cubicBezTo>
                    <a:pt x="1329355" y="5579469"/>
                    <a:pt x="1819113" y="4925568"/>
                    <a:pt x="1926809" y="4903216"/>
                  </a:cubicBezTo>
                  <a:cubicBezTo>
                    <a:pt x="2283086" y="4781296"/>
                    <a:pt x="2484678" y="4604512"/>
                    <a:pt x="2666457" y="4409440"/>
                  </a:cubicBezTo>
                  <a:cubicBezTo>
                    <a:pt x="2916224" y="4183380"/>
                    <a:pt x="3127890" y="3907790"/>
                    <a:pt x="3430997" y="3731260"/>
                  </a:cubicBezTo>
                  <a:cubicBezTo>
                    <a:pt x="3555457" y="3680883"/>
                    <a:pt x="3664677" y="3653367"/>
                    <a:pt x="3834857" y="3667760"/>
                  </a:cubicBezTo>
                  <a:cubicBezTo>
                    <a:pt x="3984082" y="3673898"/>
                    <a:pt x="4054060" y="3666018"/>
                    <a:pt x="4261577" y="3722370"/>
                  </a:cubicBezTo>
                  <a:cubicBezTo>
                    <a:pt x="4469094" y="3778722"/>
                    <a:pt x="4578442" y="3879215"/>
                    <a:pt x="4946107" y="3826510"/>
                  </a:cubicBezTo>
                  <a:cubicBezTo>
                    <a:pt x="5345310" y="3732107"/>
                    <a:pt x="5256834" y="3673263"/>
                    <a:pt x="5389337" y="3566160"/>
                  </a:cubicBezTo>
                  <a:cubicBezTo>
                    <a:pt x="5526497" y="3415453"/>
                    <a:pt x="5672870" y="3131760"/>
                    <a:pt x="5800817" y="3114040"/>
                  </a:cubicBezTo>
                  <a:cubicBezTo>
                    <a:pt x="5928764" y="3096321"/>
                    <a:pt x="6001231" y="3483550"/>
                    <a:pt x="6157018" y="3459843"/>
                  </a:cubicBezTo>
                  <a:cubicBezTo>
                    <a:pt x="6593898" y="3419203"/>
                    <a:pt x="7130507" y="3049270"/>
                    <a:pt x="7533097" y="2895600"/>
                  </a:cubicBezTo>
                  <a:cubicBezTo>
                    <a:pt x="7791754" y="2785110"/>
                    <a:pt x="7905630" y="2651760"/>
                    <a:pt x="8057607" y="2484120"/>
                  </a:cubicBezTo>
                  <a:cubicBezTo>
                    <a:pt x="8303140" y="2197100"/>
                    <a:pt x="8429294" y="1902460"/>
                    <a:pt x="8621487" y="1581150"/>
                  </a:cubicBezTo>
                  <a:cubicBezTo>
                    <a:pt x="8754837" y="1394460"/>
                    <a:pt x="8857707" y="1187450"/>
                    <a:pt x="9041857" y="1066800"/>
                  </a:cubicBezTo>
                  <a:cubicBezTo>
                    <a:pt x="9297550" y="894080"/>
                    <a:pt x="9492150" y="771262"/>
                    <a:pt x="9849577" y="655320"/>
                  </a:cubicBezTo>
                  <a:cubicBezTo>
                    <a:pt x="10293275" y="545943"/>
                    <a:pt x="10703017" y="502920"/>
                    <a:pt x="11129737" y="426720"/>
                  </a:cubicBezTo>
                  <a:lnTo>
                    <a:pt x="12298137" y="187960"/>
                  </a:lnTo>
                  <a:lnTo>
                    <a:pt x="12729937" y="0"/>
                  </a:lnTo>
                  <a:cubicBezTo>
                    <a:pt x="12726550" y="1757680"/>
                    <a:pt x="12748564" y="3515360"/>
                    <a:pt x="12745177" y="5273040"/>
                  </a:cubicBezTo>
                  <a:lnTo>
                    <a:pt x="461737" y="5293360"/>
                  </a:lnTo>
                  <a:lnTo>
                    <a:pt x="30330" y="6065564"/>
                  </a:lnTo>
                  <a:close/>
                </a:path>
              </a:pathLst>
            </a:custGeom>
            <a:solidFill>
              <a:srgbClr val="F3F2E0"/>
            </a:solidFill>
            <a:ln w="28575">
              <a:noFill/>
            </a:ln>
            <a:effectLst>
              <a:outerShdw blurRad="177800" dist="635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8" name="Freeform: Shape 2047">
              <a:extLst>
                <a:ext uri="{FF2B5EF4-FFF2-40B4-BE49-F238E27FC236}">
                  <a16:creationId xmlns:a16="http://schemas.microsoft.com/office/drawing/2014/main" id="{47242395-CCBE-960B-5C7F-7225C7C5B6C8}"/>
                </a:ext>
              </a:extLst>
            </p:cNvPr>
            <p:cNvSpPr/>
            <p:nvPr/>
          </p:nvSpPr>
          <p:spPr>
            <a:xfrm rot="595878">
              <a:off x="3235561" y="2740503"/>
              <a:ext cx="13218541" cy="6245088"/>
            </a:xfrm>
            <a:custGeom>
              <a:avLst/>
              <a:gdLst>
                <a:gd name="connsiteX0" fmla="*/ 30480 w 12395200"/>
                <a:gd name="connsiteY0" fmla="*/ 4693920 h 5293360"/>
                <a:gd name="connsiteX1" fmla="*/ 30480 w 12395200"/>
                <a:gd name="connsiteY1" fmla="*/ 4643120 h 5293360"/>
                <a:gd name="connsiteX2" fmla="*/ 589280 w 12395200"/>
                <a:gd name="connsiteY2" fmla="*/ 4897120 h 5293360"/>
                <a:gd name="connsiteX3" fmla="*/ 1148080 w 12395200"/>
                <a:gd name="connsiteY3" fmla="*/ 4927600 h 5293360"/>
                <a:gd name="connsiteX4" fmla="*/ 1483360 w 12395200"/>
                <a:gd name="connsiteY4" fmla="*/ 4866640 h 5293360"/>
                <a:gd name="connsiteX5" fmla="*/ 2235200 w 12395200"/>
                <a:gd name="connsiteY5" fmla="*/ 4409440 h 5293360"/>
                <a:gd name="connsiteX6" fmla="*/ 2976880 w 12395200"/>
                <a:gd name="connsiteY6" fmla="*/ 3677920 h 5293360"/>
                <a:gd name="connsiteX7" fmla="*/ 3373120 w 12395200"/>
                <a:gd name="connsiteY7" fmla="*/ 3637280 h 5293360"/>
                <a:gd name="connsiteX8" fmla="*/ 4511040 w 12395200"/>
                <a:gd name="connsiteY8" fmla="*/ 3799840 h 5293360"/>
                <a:gd name="connsiteX9" fmla="*/ 4958080 w 12395200"/>
                <a:gd name="connsiteY9" fmla="*/ 3566160 h 5293360"/>
                <a:gd name="connsiteX10" fmla="*/ 5354320 w 12395200"/>
                <a:gd name="connsiteY10" fmla="*/ 3108960 h 5293360"/>
                <a:gd name="connsiteX11" fmla="*/ 5791200 w 12395200"/>
                <a:gd name="connsiteY11" fmla="*/ 2956560 h 5293360"/>
                <a:gd name="connsiteX12" fmla="*/ 7101840 w 12395200"/>
                <a:gd name="connsiteY12" fmla="*/ 2895600 h 5293360"/>
                <a:gd name="connsiteX13" fmla="*/ 7599680 w 12395200"/>
                <a:gd name="connsiteY13" fmla="*/ 2468880 h 5293360"/>
                <a:gd name="connsiteX14" fmla="*/ 8168640 w 12395200"/>
                <a:gd name="connsiteY14" fmla="*/ 1554480 h 5293360"/>
                <a:gd name="connsiteX15" fmla="*/ 8585200 w 12395200"/>
                <a:gd name="connsiteY15" fmla="*/ 1046480 h 5293360"/>
                <a:gd name="connsiteX16" fmla="*/ 9408160 w 12395200"/>
                <a:gd name="connsiteY16" fmla="*/ 640080 h 5293360"/>
                <a:gd name="connsiteX17" fmla="*/ 10698480 w 12395200"/>
                <a:gd name="connsiteY17" fmla="*/ 426720 h 5293360"/>
                <a:gd name="connsiteX18" fmla="*/ 11887200 w 12395200"/>
                <a:gd name="connsiteY18" fmla="*/ 193040 h 5293360"/>
                <a:gd name="connsiteX19" fmla="*/ 12395200 w 12395200"/>
                <a:gd name="connsiteY19" fmla="*/ 0 h 5293360"/>
                <a:gd name="connsiteX20" fmla="*/ 12385040 w 12395200"/>
                <a:gd name="connsiteY20" fmla="*/ 5273040 h 5293360"/>
                <a:gd name="connsiteX21" fmla="*/ 0 w 12395200"/>
                <a:gd name="connsiteY21" fmla="*/ 5293360 h 5293360"/>
                <a:gd name="connsiteX22" fmla="*/ 30480 w 12395200"/>
                <a:gd name="connsiteY22" fmla="*/ 4693920 h 5293360"/>
                <a:gd name="connsiteX0" fmla="*/ 0 w 12405360"/>
                <a:gd name="connsiteY0" fmla="*/ 4693920 h 5293360"/>
                <a:gd name="connsiteX1" fmla="*/ 40640 w 12405360"/>
                <a:gd name="connsiteY1" fmla="*/ 4643120 h 5293360"/>
                <a:gd name="connsiteX2" fmla="*/ 599440 w 12405360"/>
                <a:gd name="connsiteY2" fmla="*/ 4897120 h 5293360"/>
                <a:gd name="connsiteX3" fmla="*/ 1158240 w 12405360"/>
                <a:gd name="connsiteY3" fmla="*/ 4927600 h 5293360"/>
                <a:gd name="connsiteX4" fmla="*/ 1493520 w 12405360"/>
                <a:gd name="connsiteY4" fmla="*/ 4866640 h 5293360"/>
                <a:gd name="connsiteX5" fmla="*/ 2245360 w 12405360"/>
                <a:gd name="connsiteY5" fmla="*/ 4409440 h 5293360"/>
                <a:gd name="connsiteX6" fmla="*/ 2987040 w 12405360"/>
                <a:gd name="connsiteY6" fmla="*/ 3677920 h 5293360"/>
                <a:gd name="connsiteX7" fmla="*/ 3383280 w 12405360"/>
                <a:gd name="connsiteY7" fmla="*/ 3637280 h 5293360"/>
                <a:gd name="connsiteX8" fmla="*/ 4521200 w 12405360"/>
                <a:gd name="connsiteY8" fmla="*/ 3799840 h 5293360"/>
                <a:gd name="connsiteX9" fmla="*/ 4968240 w 12405360"/>
                <a:gd name="connsiteY9" fmla="*/ 3566160 h 5293360"/>
                <a:gd name="connsiteX10" fmla="*/ 5364480 w 12405360"/>
                <a:gd name="connsiteY10" fmla="*/ 3108960 h 5293360"/>
                <a:gd name="connsiteX11" fmla="*/ 5801360 w 12405360"/>
                <a:gd name="connsiteY11" fmla="*/ 2956560 h 5293360"/>
                <a:gd name="connsiteX12" fmla="*/ 7112000 w 12405360"/>
                <a:gd name="connsiteY12" fmla="*/ 2895600 h 5293360"/>
                <a:gd name="connsiteX13" fmla="*/ 7609840 w 12405360"/>
                <a:gd name="connsiteY13" fmla="*/ 2468880 h 5293360"/>
                <a:gd name="connsiteX14" fmla="*/ 8178800 w 12405360"/>
                <a:gd name="connsiteY14" fmla="*/ 1554480 h 5293360"/>
                <a:gd name="connsiteX15" fmla="*/ 8595360 w 12405360"/>
                <a:gd name="connsiteY15" fmla="*/ 1046480 h 5293360"/>
                <a:gd name="connsiteX16" fmla="*/ 9418320 w 12405360"/>
                <a:gd name="connsiteY16" fmla="*/ 640080 h 5293360"/>
                <a:gd name="connsiteX17" fmla="*/ 10708640 w 12405360"/>
                <a:gd name="connsiteY17" fmla="*/ 426720 h 5293360"/>
                <a:gd name="connsiteX18" fmla="*/ 11897360 w 12405360"/>
                <a:gd name="connsiteY18" fmla="*/ 193040 h 5293360"/>
                <a:gd name="connsiteX19" fmla="*/ 12405360 w 12405360"/>
                <a:gd name="connsiteY19" fmla="*/ 0 h 5293360"/>
                <a:gd name="connsiteX20" fmla="*/ 12395200 w 12405360"/>
                <a:gd name="connsiteY20" fmla="*/ 5273040 h 5293360"/>
                <a:gd name="connsiteX21" fmla="*/ 10160 w 12405360"/>
                <a:gd name="connsiteY21" fmla="*/ 5293360 h 5293360"/>
                <a:gd name="connsiteX22" fmla="*/ 0 w 12405360"/>
                <a:gd name="connsiteY22" fmla="*/ 4693920 h 5293360"/>
                <a:gd name="connsiteX0" fmla="*/ 0 w 12405360"/>
                <a:gd name="connsiteY0" fmla="*/ 4693920 h 5293360"/>
                <a:gd name="connsiteX1" fmla="*/ 40640 w 12405360"/>
                <a:gd name="connsiteY1" fmla="*/ 4643120 h 5293360"/>
                <a:gd name="connsiteX2" fmla="*/ 599440 w 12405360"/>
                <a:gd name="connsiteY2" fmla="*/ 4897120 h 5293360"/>
                <a:gd name="connsiteX3" fmla="*/ 1158240 w 12405360"/>
                <a:gd name="connsiteY3" fmla="*/ 4927600 h 5293360"/>
                <a:gd name="connsiteX4" fmla="*/ 1493520 w 12405360"/>
                <a:gd name="connsiteY4" fmla="*/ 4866640 h 5293360"/>
                <a:gd name="connsiteX5" fmla="*/ 2245360 w 12405360"/>
                <a:gd name="connsiteY5" fmla="*/ 4409440 h 5293360"/>
                <a:gd name="connsiteX6" fmla="*/ 2987040 w 12405360"/>
                <a:gd name="connsiteY6" fmla="*/ 3677920 h 5293360"/>
                <a:gd name="connsiteX7" fmla="*/ 3383280 w 12405360"/>
                <a:gd name="connsiteY7" fmla="*/ 3637280 h 5293360"/>
                <a:gd name="connsiteX8" fmla="*/ 4521200 w 12405360"/>
                <a:gd name="connsiteY8" fmla="*/ 3799840 h 5293360"/>
                <a:gd name="connsiteX9" fmla="*/ 4968240 w 12405360"/>
                <a:gd name="connsiteY9" fmla="*/ 3566160 h 5293360"/>
                <a:gd name="connsiteX10" fmla="*/ 5364480 w 12405360"/>
                <a:gd name="connsiteY10" fmla="*/ 3108960 h 5293360"/>
                <a:gd name="connsiteX11" fmla="*/ 5801360 w 12405360"/>
                <a:gd name="connsiteY11" fmla="*/ 2956560 h 5293360"/>
                <a:gd name="connsiteX12" fmla="*/ 7112000 w 12405360"/>
                <a:gd name="connsiteY12" fmla="*/ 2895600 h 5293360"/>
                <a:gd name="connsiteX13" fmla="*/ 7609840 w 12405360"/>
                <a:gd name="connsiteY13" fmla="*/ 2468880 h 5293360"/>
                <a:gd name="connsiteX14" fmla="*/ 8178800 w 12405360"/>
                <a:gd name="connsiteY14" fmla="*/ 1554480 h 5293360"/>
                <a:gd name="connsiteX15" fmla="*/ 8595360 w 12405360"/>
                <a:gd name="connsiteY15" fmla="*/ 1046480 h 5293360"/>
                <a:gd name="connsiteX16" fmla="*/ 9418320 w 12405360"/>
                <a:gd name="connsiteY16" fmla="*/ 640080 h 5293360"/>
                <a:gd name="connsiteX17" fmla="*/ 10708640 w 12405360"/>
                <a:gd name="connsiteY17" fmla="*/ 426720 h 5293360"/>
                <a:gd name="connsiteX18" fmla="*/ 11897360 w 12405360"/>
                <a:gd name="connsiteY18" fmla="*/ 193040 h 5293360"/>
                <a:gd name="connsiteX19" fmla="*/ 12405360 w 12405360"/>
                <a:gd name="connsiteY19" fmla="*/ 0 h 5293360"/>
                <a:gd name="connsiteX20" fmla="*/ 12395200 w 12405360"/>
                <a:gd name="connsiteY20" fmla="*/ 5273040 h 5293360"/>
                <a:gd name="connsiteX21" fmla="*/ 40640 w 12405360"/>
                <a:gd name="connsiteY21" fmla="*/ 5293360 h 5293360"/>
                <a:gd name="connsiteX22" fmla="*/ 0 w 12405360"/>
                <a:gd name="connsiteY22" fmla="*/ 4693920 h 5293360"/>
                <a:gd name="connsiteX0" fmla="*/ 0 w 12374880"/>
                <a:gd name="connsiteY0" fmla="*/ 4693920 h 5293360"/>
                <a:gd name="connsiteX1" fmla="*/ 10160 w 12374880"/>
                <a:gd name="connsiteY1" fmla="*/ 4643120 h 5293360"/>
                <a:gd name="connsiteX2" fmla="*/ 568960 w 12374880"/>
                <a:gd name="connsiteY2" fmla="*/ 4897120 h 5293360"/>
                <a:gd name="connsiteX3" fmla="*/ 1127760 w 12374880"/>
                <a:gd name="connsiteY3" fmla="*/ 4927600 h 5293360"/>
                <a:gd name="connsiteX4" fmla="*/ 1463040 w 12374880"/>
                <a:gd name="connsiteY4" fmla="*/ 4866640 h 5293360"/>
                <a:gd name="connsiteX5" fmla="*/ 2214880 w 12374880"/>
                <a:gd name="connsiteY5" fmla="*/ 4409440 h 5293360"/>
                <a:gd name="connsiteX6" fmla="*/ 2956560 w 12374880"/>
                <a:gd name="connsiteY6" fmla="*/ 3677920 h 5293360"/>
                <a:gd name="connsiteX7" fmla="*/ 3352800 w 12374880"/>
                <a:gd name="connsiteY7" fmla="*/ 3637280 h 5293360"/>
                <a:gd name="connsiteX8" fmla="*/ 4490720 w 12374880"/>
                <a:gd name="connsiteY8" fmla="*/ 3799840 h 5293360"/>
                <a:gd name="connsiteX9" fmla="*/ 4937760 w 12374880"/>
                <a:gd name="connsiteY9" fmla="*/ 3566160 h 5293360"/>
                <a:gd name="connsiteX10" fmla="*/ 5334000 w 12374880"/>
                <a:gd name="connsiteY10" fmla="*/ 3108960 h 5293360"/>
                <a:gd name="connsiteX11" fmla="*/ 5770880 w 12374880"/>
                <a:gd name="connsiteY11" fmla="*/ 2956560 h 5293360"/>
                <a:gd name="connsiteX12" fmla="*/ 7081520 w 12374880"/>
                <a:gd name="connsiteY12" fmla="*/ 2895600 h 5293360"/>
                <a:gd name="connsiteX13" fmla="*/ 7579360 w 12374880"/>
                <a:gd name="connsiteY13" fmla="*/ 2468880 h 5293360"/>
                <a:gd name="connsiteX14" fmla="*/ 8148320 w 12374880"/>
                <a:gd name="connsiteY14" fmla="*/ 1554480 h 5293360"/>
                <a:gd name="connsiteX15" fmla="*/ 8564880 w 12374880"/>
                <a:gd name="connsiteY15" fmla="*/ 1046480 h 5293360"/>
                <a:gd name="connsiteX16" fmla="*/ 9387840 w 12374880"/>
                <a:gd name="connsiteY16" fmla="*/ 640080 h 5293360"/>
                <a:gd name="connsiteX17" fmla="*/ 10678160 w 12374880"/>
                <a:gd name="connsiteY17" fmla="*/ 426720 h 5293360"/>
                <a:gd name="connsiteX18" fmla="*/ 11866880 w 12374880"/>
                <a:gd name="connsiteY18" fmla="*/ 193040 h 5293360"/>
                <a:gd name="connsiteX19" fmla="*/ 12374880 w 12374880"/>
                <a:gd name="connsiteY19" fmla="*/ 0 h 5293360"/>
                <a:gd name="connsiteX20" fmla="*/ 12364720 w 12374880"/>
                <a:gd name="connsiteY20" fmla="*/ 5273040 h 5293360"/>
                <a:gd name="connsiteX21" fmla="*/ 10160 w 12374880"/>
                <a:gd name="connsiteY21" fmla="*/ 5293360 h 5293360"/>
                <a:gd name="connsiteX22" fmla="*/ 0 w 12374880"/>
                <a:gd name="connsiteY22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68960 w 12374880"/>
                <a:gd name="connsiteY2" fmla="*/ 4897120 h 5293360"/>
                <a:gd name="connsiteX3" fmla="*/ 1127760 w 12374880"/>
                <a:gd name="connsiteY3" fmla="*/ 4927600 h 5293360"/>
                <a:gd name="connsiteX4" fmla="*/ 1463040 w 12374880"/>
                <a:gd name="connsiteY4" fmla="*/ 4866640 h 5293360"/>
                <a:gd name="connsiteX5" fmla="*/ 2214880 w 12374880"/>
                <a:gd name="connsiteY5" fmla="*/ 4409440 h 5293360"/>
                <a:gd name="connsiteX6" fmla="*/ 2956560 w 12374880"/>
                <a:gd name="connsiteY6" fmla="*/ 3677920 h 5293360"/>
                <a:gd name="connsiteX7" fmla="*/ 3352800 w 12374880"/>
                <a:gd name="connsiteY7" fmla="*/ 3637280 h 5293360"/>
                <a:gd name="connsiteX8" fmla="*/ 4490720 w 12374880"/>
                <a:gd name="connsiteY8" fmla="*/ 3799840 h 5293360"/>
                <a:gd name="connsiteX9" fmla="*/ 4937760 w 12374880"/>
                <a:gd name="connsiteY9" fmla="*/ 3566160 h 5293360"/>
                <a:gd name="connsiteX10" fmla="*/ 5334000 w 12374880"/>
                <a:gd name="connsiteY10" fmla="*/ 3108960 h 5293360"/>
                <a:gd name="connsiteX11" fmla="*/ 5770880 w 12374880"/>
                <a:gd name="connsiteY11" fmla="*/ 2956560 h 5293360"/>
                <a:gd name="connsiteX12" fmla="*/ 7081520 w 12374880"/>
                <a:gd name="connsiteY12" fmla="*/ 2895600 h 5293360"/>
                <a:gd name="connsiteX13" fmla="*/ 7579360 w 12374880"/>
                <a:gd name="connsiteY13" fmla="*/ 2468880 h 5293360"/>
                <a:gd name="connsiteX14" fmla="*/ 8148320 w 12374880"/>
                <a:gd name="connsiteY14" fmla="*/ 1554480 h 5293360"/>
                <a:gd name="connsiteX15" fmla="*/ 8564880 w 12374880"/>
                <a:gd name="connsiteY15" fmla="*/ 1046480 h 5293360"/>
                <a:gd name="connsiteX16" fmla="*/ 9387840 w 12374880"/>
                <a:gd name="connsiteY16" fmla="*/ 640080 h 5293360"/>
                <a:gd name="connsiteX17" fmla="*/ 10678160 w 12374880"/>
                <a:gd name="connsiteY17" fmla="*/ 426720 h 5293360"/>
                <a:gd name="connsiteX18" fmla="*/ 11866880 w 12374880"/>
                <a:gd name="connsiteY18" fmla="*/ 193040 h 5293360"/>
                <a:gd name="connsiteX19" fmla="*/ 12374880 w 12374880"/>
                <a:gd name="connsiteY19" fmla="*/ 0 h 5293360"/>
                <a:gd name="connsiteX20" fmla="*/ 12364720 w 12374880"/>
                <a:gd name="connsiteY20" fmla="*/ 5273040 h 5293360"/>
                <a:gd name="connsiteX21" fmla="*/ 10160 w 12374880"/>
                <a:gd name="connsiteY21" fmla="*/ 5293360 h 5293360"/>
                <a:gd name="connsiteX22" fmla="*/ 0 w 12374880"/>
                <a:gd name="connsiteY22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56768 w 12374880"/>
                <a:gd name="connsiteY2" fmla="*/ 4945888 h 5293360"/>
                <a:gd name="connsiteX3" fmla="*/ 1127760 w 12374880"/>
                <a:gd name="connsiteY3" fmla="*/ 4927600 h 5293360"/>
                <a:gd name="connsiteX4" fmla="*/ 1463040 w 12374880"/>
                <a:gd name="connsiteY4" fmla="*/ 4866640 h 5293360"/>
                <a:gd name="connsiteX5" fmla="*/ 2214880 w 12374880"/>
                <a:gd name="connsiteY5" fmla="*/ 4409440 h 5293360"/>
                <a:gd name="connsiteX6" fmla="*/ 2956560 w 12374880"/>
                <a:gd name="connsiteY6" fmla="*/ 3677920 h 5293360"/>
                <a:gd name="connsiteX7" fmla="*/ 3352800 w 12374880"/>
                <a:gd name="connsiteY7" fmla="*/ 3637280 h 5293360"/>
                <a:gd name="connsiteX8" fmla="*/ 4490720 w 12374880"/>
                <a:gd name="connsiteY8" fmla="*/ 3799840 h 5293360"/>
                <a:gd name="connsiteX9" fmla="*/ 4937760 w 12374880"/>
                <a:gd name="connsiteY9" fmla="*/ 3566160 h 5293360"/>
                <a:gd name="connsiteX10" fmla="*/ 5334000 w 12374880"/>
                <a:gd name="connsiteY10" fmla="*/ 3108960 h 5293360"/>
                <a:gd name="connsiteX11" fmla="*/ 5770880 w 12374880"/>
                <a:gd name="connsiteY11" fmla="*/ 2956560 h 5293360"/>
                <a:gd name="connsiteX12" fmla="*/ 7081520 w 12374880"/>
                <a:gd name="connsiteY12" fmla="*/ 2895600 h 5293360"/>
                <a:gd name="connsiteX13" fmla="*/ 7579360 w 12374880"/>
                <a:gd name="connsiteY13" fmla="*/ 2468880 h 5293360"/>
                <a:gd name="connsiteX14" fmla="*/ 8148320 w 12374880"/>
                <a:gd name="connsiteY14" fmla="*/ 1554480 h 5293360"/>
                <a:gd name="connsiteX15" fmla="*/ 8564880 w 12374880"/>
                <a:gd name="connsiteY15" fmla="*/ 1046480 h 5293360"/>
                <a:gd name="connsiteX16" fmla="*/ 9387840 w 12374880"/>
                <a:gd name="connsiteY16" fmla="*/ 640080 h 5293360"/>
                <a:gd name="connsiteX17" fmla="*/ 10678160 w 12374880"/>
                <a:gd name="connsiteY17" fmla="*/ 426720 h 5293360"/>
                <a:gd name="connsiteX18" fmla="*/ 11866880 w 12374880"/>
                <a:gd name="connsiteY18" fmla="*/ 193040 h 5293360"/>
                <a:gd name="connsiteX19" fmla="*/ 12374880 w 12374880"/>
                <a:gd name="connsiteY19" fmla="*/ 0 h 5293360"/>
                <a:gd name="connsiteX20" fmla="*/ 12364720 w 12374880"/>
                <a:gd name="connsiteY20" fmla="*/ 5273040 h 5293360"/>
                <a:gd name="connsiteX21" fmla="*/ 10160 w 12374880"/>
                <a:gd name="connsiteY21" fmla="*/ 5293360 h 5293360"/>
                <a:gd name="connsiteX22" fmla="*/ 0 w 12374880"/>
                <a:gd name="connsiteY22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27760 w 12374880"/>
                <a:gd name="connsiteY3" fmla="*/ 4927600 h 5293360"/>
                <a:gd name="connsiteX4" fmla="*/ 1463040 w 12374880"/>
                <a:gd name="connsiteY4" fmla="*/ 4866640 h 5293360"/>
                <a:gd name="connsiteX5" fmla="*/ 2214880 w 12374880"/>
                <a:gd name="connsiteY5" fmla="*/ 4409440 h 5293360"/>
                <a:gd name="connsiteX6" fmla="*/ 2956560 w 12374880"/>
                <a:gd name="connsiteY6" fmla="*/ 3677920 h 5293360"/>
                <a:gd name="connsiteX7" fmla="*/ 3352800 w 12374880"/>
                <a:gd name="connsiteY7" fmla="*/ 3637280 h 5293360"/>
                <a:gd name="connsiteX8" fmla="*/ 4490720 w 12374880"/>
                <a:gd name="connsiteY8" fmla="*/ 3799840 h 5293360"/>
                <a:gd name="connsiteX9" fmla="*/ 4937760 w 12374880"/>
                <a:gd name="connsiteY9" fmla="*/ 3566160 h 5293360"/>
                <a:gd name="connsiteX10" fmla="*/ 5334000 w 12374880"/>
                <a:gd name="connsiteY10" fmla="*/ 3108960 h 5293360"/>
                <a:gd name="connsiteX11" fmla="*/ 5770880 w 12374880"/>
                <a:gd name="connsiteY11" fmla="*/ 2956560 h 5293360"/>
                <a:gd name="connsiteX12" fmla="*/ 7081520 w 12374880"/>
                <a:gd name="connsiteY12" fmla="*/ 2895600 h 5293360"/>
                <a:gd name="connsiteX13" fmla="*/ 7579360 w 12374880"/>
                <a:gd name="connsiteY13" fmla="*/ 2468880 h 5293360"/>
                <a:gd name="connsiteX14" fmla="*/ 8148320 w 12374880"/>
                <a:gd name="connsiteY14" fmla="*/ 1554480 h 5293360"/>
                <a:gd name="connsiteX15" fmla="*/ 8564880 w 12374880"/>
                <a:gd name="connsiteY15" fmla="*/ 1046480 h 5293360"/>
                <a:gd name="connsiteX16" fmla="*/ 9387840 w 12374880"/>
                <a:gd name="connsiteY16" fmla="*/ 640080 h 5293360"/>
                <a:gd name="connsiteX17" fmla="*/ 10678160 w 12374880"/>
                <a:gd name="connsiteY17" fmla="*/ 426720 h 5293360"/>
                <a:gd name="connsiteX18" fmla="*/ 11866880 w 12374880"/>
                <a:gd name="connsiteY18" fmla="*/ 193040 h 5293360"/>
                <a:gd name="connsiteX19" fmla="*/ 12374880 w 12374880"/>
                <a:gd name="connsiteY19" fmla="*/ 0 h 5293360"/>
                <a:gd name="connsiteX20" fmla="*/ 12364720 w 12374880"/>
                <a:gd name="connsiteY20" fmla="*/ 5273040 h 5293360"/>
                <a:gd name="connsiteX21" fmla="*/ 10160 w 12374880"/>
                <a:gd name="connsiteY21" fmla="*/ 5293360 h 5293360"/>
                <a:gd name="connsiteX22" fmla="*/ 0 w 12374880"/>
                <a:gd name="connsiteY22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27760 w 12374880"/>
                <a:gd name="connsiteY3" fmla="*/ 4927600 h 5293360"/>
                <a:gd name="connsiteX4" fmla="*/ 1463040 w 12374880"/>
                <a:gd name="connsiteY4" fmla="*/ 4866640 h 5293360"/>
                <a:gd name="connsiteX5" fmla="*/ 2214880 w 12374880"/>
                <a:gd name="connsiteY5" fmla="*/ 4409440 h 5293360"/>
                <a:gd name="connsiteX6" fmla="*/ 2956560 w 12374880"/>
                <a:gd name="connsiteY6" fmla="*/ 3677920 h 5293360"/>
                <a:gd name="connsiteX7" fmla="*/ 3352800 w 12374880"/>
                <a:gd name="connsiteY7" fmla="*/ 3637280 h 5293360"/>
                <a:gd name="connsiteX8" fmla="*/ 4490720 w 12374880"/>
                <a:gd name="connsiteY8" fmla="*/ 3799840 h 5293360"/>
                <a:gd name="connsiteX9" fmla="*/ 4937760 w 12374880"/>
                <a:gd name="connsiteY9" fmla="*/ 3566160 h 5293360"/>
                <a:gd name="connsiteX10" fmla="*/ 5334000 w 12374880"/>
                <a:gd name="connsiteY10" fmla="*/ 3108960 h 5293360"/>
                <a:gd name="connsiteX11" fmla="*/ 5770880 w 12374880"/>
                <a:gd name="connsiteY11" fmla="*/ 2956560 h 5293360"/>
                <a:gd name="connsiteX12" fmla="*/ 7081520 w 12374880"/>
                <a:gd name="connsiteY12" fmla="*/ 2895600 h 5293360"/>
                <a:gd name="connsiteX13" fmla="*/ 7579360 w 12374880"/>
                <a:gd name="connsiteY13" fmla="*/ 2468880 h 5293360"/>
                <a:gd name="connsiteX14" fmla="*/ 8148320 w 12374880"/>
                <a:gd name="connsiteY14" fmla="*/ 1554480 h 5293360"/>
                <a:gd name="connsiteX15" fmla="*/ 8564880 w 12374880"/>
                <a:gd name="connsiteY15" fmla="*/ 1046480 h 5293360"/>
                <a:gd name="connsiteX16" fmla="*/ 9387840 w 12374880"/>
                <a:gd name="connsiteY16" fmla="*/ 640080 h 5293360"/>
                <a:gd name="connsiteX17" fmla="*/ 10678160 w 12374880"/>
                <a:gd name="connsiteY17" fmla="*/ 426720 h 5293360"/>
                <a:gd name="connsiteX18" fmla="*/ 11866880 w 12374880"/>
                <a:gd name="connsiteY18" fmla="*/ 193040 h 5293360"/>
                <a:gd name="connsiteX19" fmla="*/ 12374880 w 12374880"/>
                <a:gd name="connsiteY19" fmla="*/ 0 h 5293360"/>
                <a:gd name="connsiteX20" fmla="*/ 12364720 w 12374880"/>
                <a:gd name="connsiteY20" fmla="*/ 5273040 h 5293360"/>
                <a:gd name="connsiteX21" fmla="*/ 10160 w 12374880"/>
                <a:gd name="connsiteY21" fmla="*/ 5293360 h 5293360"/>
                <a:gd name="connsiteX22" fmla="*/ 0 w 12374880"/>
                <a:gd name="connsiteY22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27760 w 12374880"/>
                <a:gd name="connsiteY3" fmla="*/ 4927600 h 5293360"/>
                <a:gd name="connsiteX4" fmla="*/ 1463040 w 12374880"/>
                <a:gd name="connsiteY4" fmla="*/ 4866640 h 5293360"/>
                <a:gd name="connsiteX5" fmla="*/ 2214880 w 12374880"/>
                <a:gd name="connsiteY5" fmla="*/ 4409440 h 5293360"/>
                <a:gd name="connsiteX6" fmla="*/ 2956560 w 12374880"/>
                <a:gd name="connsiteY6" fmla="*/ 3677920 h 5293360"/>
                <a:gd name="connsiteX7" fmla="*/ 3352800 w 12374880"/>
                <a:gd name="connsiteY7" fmla="*/ 3637280 h 5293360"/>
                <a:gd name="connsiteX8" fmla="*/ 4490720 w 12374880"/>
                <a:gd name="connsiteY8" fmla="*/ 3799840 h 5293360"/>
                <a:gd name="connsiteX9" fmla="*/ 4937760 w 12374880"/>
                <a:gd name="connsiteY9" fmla="*/ 3566160 h 5293360"/>
                <a:gd name="connsiteX10" fmla="*/ 5334000 w 12374880"/>
                <a:gd name="connsiteY10" fmla="*/ 3108960 h 5293360"/>
                <a:gd name="connsiteX11" fmla="*/ 5770880 w 12374880"/>
                <a:gd name="connsiteY11" fmla="*/ 2956560 h 5293360"/>
                <a:gd name="connsiteX12" fmla="*/ 7081520 w 12374880"/>
                <a:gd name="connsiteY12" fmla="*/ 2895600 h 5293360"/>
                <a:gd name="connsiteX13" fmla="*/ 7579360 w 12374880"/>
                <a:gd name="connsiteY13" fmla="*/ 2468880 h 5293360"/>
                <a:gd name="connsiteX14" fmla="*/ 8148320 w 12374880"/>
                <a:gd name="connsiteY14" fmla="*/ 1554480 h 5293360"/>
                <a:gd name="connsiteX15" fmla="*/ 8564880 w 12374880"/>
                <a:gd name="connsiteY15" fmla="*/ 1046480 h 5293360"/>
                <a:gd name="connsiteX16" fmla="*/ 9387840 w 12374880"/>
                <a:gd name="connsiteY16" fmla="*/ 640080 h 5293360"/>
                <a:gd name="connsiteX17" fmla="*/ 10678160 w 12374880"/>
                <a:gd name="connsiteY17" fmla="*/ 426720 h 5293360"/>
                <a:gd name="connsiteX18" fmla="*/ 11866880 w 12374880"/>
                <a:gd name="connsiteY18" fmla="*/ 193040 h 5293360"/>
                <a:gd name="connsiteX19" fmla="*/ 12374880 w 12374880"/>
                <a:gd name="connsiteY19" fmla="*/ 0 h 5293360"/>
                <a:gd name="connsiteX20" fmla="*/ 12364720 w 12374880"/>
                <a:gd name="connsiteY20" fmla="*/ 5273040 h 5293360"/>
                <a:gd name="connsiteX21" fmla="*/ 10160 w 12374880"/>
                <a:gd name="connsiteY21" fmla="*/ 5293360 h 5293360"/>
                <a:gd name="connsiteX22" fmla="*/ 0 w 12374880"/>
                <a:gd name="connsiteY22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63040 w 12374880"/>
                <a:gd name="connsiteY4" fmla="*/ 4866640 h 5293360"/>
                <a:gd name="connsiteX5" fmla="*/ 2214880 w 12374880"/>
                <a:gd name="connsiteY5" fmla="*/ 4409440 h 5293360"/>
                <a:gd name="connsiteX6" fmla="*/ 2956560 w 12374880"/>
                <a:gd name="connsiteY6" fmla="*/ 3677920 h 5293360"/>
                <a:gd name="connsiteX7" fmla="*/ 3352800 w 12374880"/>
                <a:gd name="connsiteY7" fmla="*/ 3637280 h 5293360"/>
                <a:gd name="connsiteX8" fmla="*/ 4490720 w 12374880"/>
                <a:gd name="connsiteY8" fmla="*/ 3799840 h 5293360"/>
                <a:gd name="connsiteX9" fmla="*/ 4937760 w 12374880"/>
                <a:gd name="connsiteY9" fmla="*/ 3566160 h 5293360"/>
                <a:gd name="connsiteX10" fmla="*/ 5334000 w 12374880"/>
                <a:gd name="connsiteY10" fmla="*/ 3108960 h 5293360"/>
                <a:gd name="connsiteX11" fmla="*/ 5770880 w 12374880"/>
                <a:gd name="connsiteY11" fmla="*/ 2956560 h 5293360"/>
                <a:gd name="connsiteX12" fmla="*/ 7081520 w 12374880"/>
                <a:gd name="connsiteY12" fmla="*/ 2895600 h 5293360"/>
                <a:gd name="connsiteX13" fmla="*/ 7579360 w 12374880"/>
                <a:gd name="connsiteY13" fmla="*/ 2468880 h 5293360"/>
                <a:gd name="connsiteX14" fmla="*/ 8148320 w 12374880"/>
                <a:gd name="connsiteY14" fmla="*/ 1554480 h 5293360"/>
                <a:gd name="connsiteX15" fmla="*/ 8564880 w 12374880"/>
                <a:gd name="connsiteY15" fmla="*/ 1046480 h 5293360"/>
                <a:gd name="connsiteX16" fmla="*/ 9387840 w 12374880"/>
                <a:gd name="connsiteY16" fmla="*/ 640080 h 5293360"/>
                <a:gd name="connsiteX17" fmla="*/ 10678160 w 12374880"/>
                <a:gd name="connsiteY17" fmla="*/ 426720 h 5293360"/>
                <a:gd name="connsiteX18" fmla="*/ 11866880 w 12374880"/>
                <a:gd name="connsiteY18" fmla="*/ 193040 h 5293360"/>
                <a:gd name="connsiteX19" fmla="*/ 12374880 w 12374880"/>
                <a:gd name="connsiteY19" fmla="*/ 0 h 5293360"/>
                <a:gd name="connsiteX20" fmla="*/ 12364720 w 12374880"/>
                <a:gd name="connsiteY20" fmla="*/ 5273040 h 5293360"/>
                <a:gd name="connsiteX21" fmla="*/ 10160 w 12374880"/>
                <a:gd name="connsiteY21" fmla="*/ 5293360 h 5293360"/>
                <a:gd name="connsiteX22" fmla="*/ 0 w 12374880"/>
                <a:gd name="connsiteY22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56560 w 12374880"/>
                <a:gd name="connsiteY6" fmla="*/ 3677920 h 5293360"/>
                <a:gd name="connsiteX7" fmla="*/ 3352800 w 12374880"/>
                <a:gd name="connsiteY7" fmla="*/ 3637280 h 5293360"/>
                <a:gd name="connsiteX8" fmla="*/ 4490720 w 12374880"/>
                <a:gd name="connsiteY8" fmla="*/ 3799840 h 5293360"/>
                <a:gd name="connsiteX9" fmla="*/ 4937760 w 12374880"/>
                <a:gd name="connsiteY9" fmla="*/ 3566160 h 5293360"/>
                <a:gd name="connsiteX10" fmla="*/ 5334000 w 12374880"/>
                <a:gd name="connsiteY10" fmla="*/ 3108960 h 5293360"/>
                <a:gd name="connsiteX11" fmla="*/ 5770880 w 12374880"/>
                <a:gd name="connsiteY11" fmla="*/ 2956560 h 5293360"/>
                <a:gd name="connsiteX12" fmla="*/ 7081520 w 12374880"/>
                <a:gd name="connsiteY12" fmla="*/ 2895600 h 5293360"/>
                <a:gd name="connsiteX13" fmla="*/ 7579360 w 12374880"/>
                <a:gd name="connsiteY13" fmla="*/ 2468880 h 5293360"/>
                <a:gd name="connsiteX14" fmla="*/ 8148320 w 12374880"/>
                <a:gd name="connsiteY14" fmla="*/ 1554480 h 5293360"/>
                <a:gd name="connsiteX15" fmla="*/ 8564880 w 12374880"/>
                <a:gd name="connsiteY15" fmla="*/ 1046480 h 5293360"/>
                <a:gd name="connsiteX16" fmla="*/ 9387840 w 12374880"/>
                <a:gd name="connsiteY16" fmla="*/ 640080 h 5293360"/>
                <a:gd name="connsiteX17" fmla="*/ 10678160 w 12374880"/>
                <a:gd name="connsiteY17" fmla="*/ 426720 h 5293360"/>
                <a:gd name="connsiteX18" fmla="*/ 11866880 w 12374880"/>
                <a:gd name="connsiteY18" fmla="*/ 193040 h 5293360"/>
                <a:gd name="connsiteX19" fmla="*/ 12374880 w 12374880"/>
                <a:gd name="connsiteY19" fmla="*/ 0 h 5293360"/>
                <a:gd name="connsiteX20" fmla="*/ 12364720 w 12374880"/>
                <a:gd name="connsiteY20" fmla="*/ 5273040 h 5293360"/>
                <a:gd name="connsiteX21" fmla="*/ 10160 w 12374880"/>
                <a:gd name="connsiteY21" fmla="*/ 5293360 h 5293360"/>
                <a:gd name="connsiteX22" fmla="*/ 0 w 12374880"/>
                <a:gd name="connsiteY22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56560 w 12374880"/>
                <a:gd name="connsiteY6" fmla="*/ 3677920 h 5293360"/>
                <a:gd name="connsiteX7" fmla="*/ 3352800 w 12374880"/>
                <a:gd name="connsiteY7" fmla="*/ 3637280 h 5293360"/>
                <a:gd name="connsiteX8" fmla="*/ 4490720 w 12374880"/>
                <a:gd name="connsiteY8" fmla="*/ 3799840 h 5293360"/>
                <a:gd name="connsiteX9" fmla="*/ 4937760 w 12374880"/>
                <a:gd name="connsiteY9" fmla="*/ 3566160 h 5293360"/>
                <a:gd name="connsiteX10" fmla="*/ 5334000 w 12374880"/>
                <a:gd name="connsiteY10" fmla="*/ 3108960 h 5293360"/>
                <a:gd name="connsiteX11" fmla="*/ 5770880 w 12374880"/>
                <a:gd name="connsiteY11" fmla="*/ 2956560 h 5293360"/>
                <a:gd name="connsiteX12" fmla="*/ 7081520 w 12374880"/>
                <a:gd name="connsiteY12" fmla="*/ 2895600 h 5293360"/>
                <a:gd name="connsiteX13" fmla="*/ 7579360 w 12374880"/>
                <a:gd name="connsiteY13" fmla="*/ 2468880 h 5293360"/>
                <a:gd name="connsiteX14" fmla="*/ 8148320 w 12374880"/>
                <a:gd name="connsiteY14" fmla="*/ 1554480 h 5293360"/>
                <a:gd name="connsiteX15" fmla="*/ 8564880 w 12374880"/>
                <a:gd name="connsiteY15" fmla="*/ 1046480 h 5293360"/>
                <a:gd name="connsiteX16" fmla="*/ 9387840 w 12374880"/>
                <a:gd name="connsiteY16" fmla="*/ 640080 h 5293360"/>
                <a:gd name="connsiteX17" fmla="*/ 10678160 w 12374880"/>
                <a:gd name="connsiteY17" fmla="*/ 426720 h 5293360"/>
                <a:gd name="connsiteX18" fmla="*/ 11866880 w 12374880"/>
                <a:gd name="connsiteY18" fmla="*/ 193040 h 5293360"/>
                <a:gd name="connsiteX19" fmla="*/ 12374880 w 12374880"/>
                <a:gd name="connsiteY19" fmla="*/ 0 h 5293360"/>
                <a:gd name="connsiteX20" fmla="*/ 12364720 w 12374880"/>
                <a:gd name="connsiteY20" fmla="*/ 5273040 h 5293360"/>
                <a:gd name="connsiteX21" fmla="*/ 10160 w 12374880"/>
                <a:gd name="connsiteY21" fmla="*/ 5293360 h 5293360"/>
                <a:gd name="connsiteX22" fmla="*/ 0 w 12374880"/>
                <a:gd name="connsiteY22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64180 w 12374880"/>
                <a:gd name="connsiteY6" fmla="*/ 3731260 h 5293360"/>
                <a:gd name="connsiteX7" fmla="*/ 3352800 w 12374880"/>
                <a:gd name="connsiteY7" fmla="*/ 3637280 h 5293360"/>
                <a:gd name="connsiteX8" fmla="*/ 4490720 w 12374880"/>
                <a:gd name="connsiteY8" fmla="*/ 3799840 h 5293360"/>
                <a:gd name="connsiteX9" fmla="*/ 4937760 w 12374880"/>
                <a:gd name="connsiteY9" fmla="*/ 3566160 h 5293360"/>
                <a:gd name="connsiteX10" fmla="*/ 5334000 w 12374880"/>
                <a:gd name="connsiteY10" fmla="*/ 3108960 h 5293360"/>
                <a:gd name="connsiteX11" fmla="*/ 5770880 w 12374880"/>
                <a:gd name="connsiteY11" fmla="*/ 2956560 h 5293360"/>
                <a:gd name="connsiteX12" fmla="*/ 7081520 w 12374880"/>
                <a:gd name="connsiteY12" fmla="*/ 2895600 h 5293360"/>
                <a:gd name="connsiteX13" fmla="*/ 7579360 w 12374880"/>
                <a:gd name="connsiteY13" fmla="*/ 2468880 h 5293360"/>
                <a:gd name="connsiteX14" fmla="*/ 8148320 w 12374880"/>
                <a:gd name="connsiteY14" fmla="*/ 1554480 h 5293360"/>
                <a:gd name="connsiteX15" fmla="*/ 8564880 w 12374880"/>
                <a:gd name="connsiteY15" fmla="*/ 1046480 h 5293360"/>
                <a:gd name="connsiteX16" fmla="*/ 9387840 w 12374880"/>
                <a:gd name="connsiteY16" fmla="*/ 640080 h 5293360"/>
                <a:gd name="connsiteX17" fmla="*/ 10678160 w 12374880"/>
                <a:gd name="connsiteY17" fmla="*/ 426720 h 5293360"/>
                <a:gd name="connsiteX18" fmla="*/ 11866880 w 12374880"/>
                <a:gd name="connsiteY18" fmla="*/ 193040 h 5293360"/>
                <a:gd name="connsiteX19" fmla="*/ 12374880 w 12374880"/>
                <a:gd name="connsiteY19" fmla="*/ 0 h 5293360"/>
                <a:gd name="connsiteX20" fmla="*/ 12364720 w 12374880"/>
                <a:gd name="connsiteY20" fmla="*/ 5273040 h 5293360"/>
                <a:gd name="connsiteX21" fmla="*/ 10160 w 12374880"/>
                <a:gd name="connsiteY21" fmla="*/ 5293360 h 5293360"/>
                <a:gd name="connsiteX22" fmla="*/ 0 w 12374880"/>
                <a:gd name="connsiteY22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64180 w 12374880"/>
                <a:gd name="connsiteY6" fmla="*/ 3731260 h 5293360"/>
                <a:gd name="connsiteX7" fmla="*/ 3352800 w 12374880"/>
                <a:gd name="connsiteY7" fmla="*/ 3637280 h 5293360"/>
                <a:gd name="connsiteX8" fmla="*/ 4490720 w 12374880"/>
                <a:gd name="connsiteY8" fmla="*/ 3799840 h 5293360"/>
                <a:gd name="connsiteX9" fmla="*/ 4937760 w 12374880"/>
                <a:gd name="connsiteY9" fmla="*/ 3566160 h 5293360"/>
                <a:gd name="connsiteX10" fmla="*/ 5334000 w 12374880"/>
                <a:gd name="connsiteY10" fmla="*/ 3108960 h 5293360"/>
                <a:gd name="connsiteX11" fmla="*/ 5770880 w 12374880"/>
                <a:gd name="connsiteY11" fmla="*/ 2956560 h 5293360"/>
                <a:gd name="connsiteX12" fmla="*/ 7081520 w 12374880"/>
                <a:gd name="connsiteY12" fmla="*/ 2895600 h 5293360"/>
                <a:gd name="connsiteX13" fmla="*/ 7579360 w 12374880"/>
                <a:gd name="connsiteY13" fmla="*/ 2468880 h 5293360"/>
                <a:gd name="connsiteX14" fmla="*/ 8148320 w 12374880"/>
                <a:gd name="connsiteY14" fmla="*/ 1554480 h 5293360"/>
                <a:gd name="connsiteX15" fmla="*/ 8564880 w 12374880"/>
                <a:gd name="connsiteY15" fmla="*/ 1046480 h 5293360"/>
                <a:gd name="connsiteX16" fmla="*/ 9387840 w 12374880"/>
                <a:gd name="connsiteY16" fmla="*/ 640080 h 5293360"/>
                <a:gd name="connsiteX17" fmla="*/ 10678160 w 12374880"/>
                <a:gd name="connsiteY17" fmla="*/ 426720 h 5293360"/>
                <a:gd name="connsiteX18" fmla="*/ 11866880 w 12374880"/>
                <a:gd name="connsiteY18" fmla="*/ 193040 h 5293360"/>
                <a:gd name="connsiteX19" fmla="*/ 12374880 w 12374880"/>
                <a:gd name="connsiteY19" fmla="*/ 0 h 5293360"/>
                <a:gd name="connsiteX20" fmla="*/ 12364720 w 12374880"/>
                <a:gd name="connsiteY20" fmla="*/ 5273040 h 5293360"/>
                <a:gd name="connsiteX21" fmla="*/ 10160 w 12374880"/>
                <a:gd name="connsiteY21" fmla="*/ 5293360 h 5293360"/>
                <a:gd name="connsiteX22" fmla="*/ 0 w 12374880"/>
                <a:gd name="connsiteY22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64180 w 12374880"/>
                <a:gd name="connsiteY6" fmla="*/ 3731260 h 5293360"/>
                <a:gd name="connsiteX7" fmla="*/ 3352800 w 12374880"/>
                <a:gd name="connsiteY7" fmla="*/ 3637280 h 5293360"/>
                <a:gd name="connsiteX8" fmla="*/ 4490720 w 12374880"/>
                <a:gd name="connsiteY8" fmla="*/ 3799840 h 5293360"/>
                <a:gd name="connsiteX9" fmla="*/ 4937760 w 12374880"/>
                <a:gd name="connsiteY9" fmla="*/ 3566160 h 5293360"/>
                <a:gd name="connsiteX10" fmla="*/ 5334000 w 12374880"/>
                <a:gd name="connsiteY10" fmla="*/ 3108960 h 5293360"/>
                <a:gd name="connsiteX11" fmla="*/ 5770880 w 12374880"/>
                <a:gd name="connsiteY11" fmla="*/ 2956560 h 5293360"/>
                <a:gd name="connsiteX12" fmla="*/ 7081520 w 12374880"/>
                <a:gd name="connsiteY12" fmla="*/ 2895600 h 5293360"/>
                <a:gd name="connsiteX13" fmla="*/ 7579360 w 12374880"/>
                <a:gd name="connsiteY13" fmla="*/ 2468880 h 5293360"/>
                <a:gd name="connsiteX14" fmla="*/ 8148320 w 12374880"/>
                <a:gd name="connsiteY14" fmla="*/ 1554480 h 5293360"/>
                <a:gd name="connsiteX15" fmla="*/ 8564880 w 12374880"/>
                <a:gd name="connsiteY15" fmla="*/ 1046480 h 5293360"/>
                <a:gd name="connsiteX16" fmla="*/ 9387840 w 12374880"/>
                <a:gd name="connsiteY16" fmla="*/ 640080 h 5293360"/>
                <a:gd name="connsiteX17" fmla="*/ 10678160 w 12374880"/>
                <a:gd name="connsiteY17" fmla="*/ 426720 h 5293360"/>
                <a:gd name="connsiteX18" fmla="*/ 11866880 w 12374880"/>
                <a:gd name="connsiteY18" fmla="*/ 193040 h 5293360"/>
                <a:gd name="connsiteX19" fmla="*/ 12374880 w 12374880"/>
                <a:gd name="connsiteY19" fmla="*/ 0 h 5293360"/>
                <a:gd name="connsiteX20" fmla="*/ 12364720 w 12374880"/>
                <a:gd name="connsiteY20" fmla="*/ 5273040 h 5293360"/>
                <a:gd name="connsiteX21" fmla="*/ 10160 w 12374880"/>
                <a:gd name="connsiteY21" fmla="*/ 5293360 h 5293360"/>
                <a:gd name="connsiteX22" fmla="*/ 0 w 12374880"/>
                <a:gd name="connsiteY22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52800 w 12374880"/>
                <a:gd name="connsiteY7" fmla="*/ 3637280 h 5293360"/>
                <a:gd name="connsiteX8" fmla="*/ 4490720 w 12374880"/>
                <a:gd name="connsiteY8" fmla="*/ 3799840 h 5293360"/>
                <a:gd name="connsiteX9" fmla="*/ 4937760 w 12374880"/>
                <a:gd name="connsiteY9" fmla="*/ 3566160 h 5293360"/>
                <a:gd name="connsiteX10" fmla="*/ 5334000 w 12374880"/>
                <a:gd name="connsiteY10" fmla="*/ 3108960 h 5293360"/>
                <a:gd name="connsiteX11" fmla="*/ 5770880 w 12374880"/>
                <a:gd name="connsiteY11" fmla="*/ 2956560 h 5293360"/>
                <a:gd name="connsiteX12" fmla="*/ 7081520 w 12374880"/>
                <a:gd name="connsiteY12" fmla="*/ 2895600 h 5293360"/>
                <a:gd name="connsiteX13" fmla="*/ 7579360 w 12374880"/>
                <a:gd name="connsiteY13" fmla="*/ 2468880 h 5293360"/>
                <a:gd name="connsiteX14" fmla="*/ 8148320 w 12374880"/>
                <a:gd name="connsiteY14" fmla="*/ 1554480 h 5293360"/>
                <a:gd name="connsiteX15" fmla="*/ 8564880 w 12374880"/>
                <a:gd name="connsiteY15" fmla="*/ 1046480 h 5293360"/>
                <a:gd name="connsiteX16" fmla="*/ 9387840 w 12374880"/>
                <a:gd name="connsiteY16" fmla="*/ 640080 h 5293360"/>
                <a:gd name="connsiteX17" fmla="*/ 10678160 w 12374880"/>
                <a:gd name="connsiteY17" fmla="*/ 426720 h 5293360"/>
                <a:gd name="connsiteX18" fmla="*/ 11866880 w 12374880"/>
                <a:gd name="connsiteY18" fmla="*/ 193040 h 5293360"/>
                <a:gd name="connsiteX19" fmla="*/ 12374880 w 12374880"/>
                <a:gd name="connsiteY19" fmla="*/ 0 h 5293360"/>
                <a:gd name="connsiteX20" fmla="*/ 12364720 w 12374880"/>
                <a:gd name="connsiteY20" fmla="*/ 5273040 h 5293360"/>
                <a:gd name="connsiteX21" fmla="*/ 10160 w 12374880"/>
                <a:gd name="connsiteY21" fmla="*/ 5293360 h 5293360"/>
                <a:gd name="connsiteX22" fmla="*/ 0 w 12374880"/>
                <a:gd name="connsiteY22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52800 w 12374880"/>
                <a:gd name="connsiteY7" fmla="*/ 3637280 h 5293360"/>
                <a:gd name="connsiteX8" fmla="*/ 4490720 w 12374880"/>
                <a:gd name="connsiteY8" fmla="*/ 3799840 h 5293360"/>
                <a:gd name="connsiteX9" fmla="*/ 4937760 w 12374880"/>
                <a:gd name="connsiteY9" fmla="*/ 3566160 h 5293360"/>
                <a:gd name="connsiteX10" fmla="*/ 5334000 w 12374880"/>
                <a:gd name="connsiteY10" fmla="*/ 3108960 h 5293360"/>
                <a:gd name="connsiteX11" fmla="*/ 5770880 w 12374880"/>
                <a:gd name="connsiteY11" fmla="*/ 2956560 h 5293360"/>
                <a:gd name="connsiteX12" fmla="*/ 7081520 w 12374880"/>
                <a:gd name="connsiteY12" fmla="*/ 2895600 h 5293360"/>
                <a:gd name="connsiteX13" fmla="*/ 7579360 w 12374880"/>
                <a:gd name="connsiteY13" fmla="*/ 2468880 h 5293360"/>
                <a:gd name="connsiteX14" fmla="*/ 8148320 w 12374880"/>
                <a:gd name="connsiteY14" fmla="*/ 1554480 h 5293360"/>
                <a:gd name="connsiteX15" fmla="*/ 8564880 w 12374880"/>
                <a:gd name="connsiteY15" fmla="*/ 1046480 h 5293360"/>
                <a:gd name="connsiteX16" fmla="*/ 9387840 w 12374880"/>
                <a:gd name="connsiteY16" fmla="*/ 640080 h 5293360"/>
                <a:gd name="connsiteX17" fmla="*/ 10678160 w 12374880"/>
                <a:gd name="connsiteY17" fmla="*/ 426720 h 5293360"/>
                <a:gd name="connsiteX18" fmla="*/ 11866880 w 12374880"/>
                <a:gd name="connsiteY18" fmla="*/ 193040 h 5293360"/>
                <a:gd name="connsiteX19" fmla="*/ 12374880 w 12374880"/>
                <a:gd name="connsiteY19" fmla="*/ 0 h 5293360"/>
                <a:gd name="connsiteX20" fmla="*/ 12364720 w 12374880"/>
                <a:gd name="connsiteY20" fmla="*/ 5273040 h 5293360"/>
                <a:gd name="connsiteX21" fmla="*/ 10160 w 12374880"/>
                <a:gd name="connsiteY21" fmla="*/ 5293360 h 5293360"/>
                <a:gd name="connsiteX22" fmla="*/ 0 w 12374880"/>
                <a:gd name="connsiteY22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4490720 w 12374880"/>
                <a:gd name="connsiteY8" fmla="*/ 3799840 h 5293360"/>
                <a:gd name="connsiteX9" fmla="*/ 4937760 w 12374880"/>
                <a:gd name="connsiteY9" fmla="*/ 3566160 h 5293360"/>
                <a:gd name="connsiteX10" fmla="*/ 5334000 w 12374880"/>
                <a:gd name="connsiteY10" fmla="*/ 3108960 h 5293360"/>
                <a:gd name="connsiteX11" fmla="*/ 5770880 w 12374880"/>
                <a:gd name="connsiteY11" fmla="*/ 2956560 h 5293360"/>
                <a:gd name="connsiteX12" fmla="*/ 7081520 w 12374880"/>
                <a:gd name="connsiteY12" fmla="*/ 2895600 h 5293360"/>
                <a:gd name="connsiteX13" fmla="*/ 7579360 w 12374880"/>
                <a:gd name="connsiteY13" fmla="*/ 2468880 h 5293360"/>
                <a:gd name="connsiteX14" fmla="*/ 8148320 w 12374880"/>
                <a:gd name="connsiteY14" fmla="*/ 1554480 h 5293360"/>
                <a:gd name="connsiteX15" fmla="*/ 8564880 w 12374880"/>
                <a:gd name="connsiteY15" fmla="*/ 1046480 h 5293360"/>
                <a:gd name="connsiteX16" fmla="*/ 9387840 w 12374880"/>
                <a:gd name="connsiteY16" fmla="*/ 640080 h 5293360"/>
                <a:gd name="connsiteX17" fmla="*/ 10678160 w 12374880"/>
                <a:gd name="connsiteY17" fmla="*/ 426720 h 5293360"/>
                <a:gd name="connsiteX18" fmla="*/ 11866880 w 12374880"/>
                <a:gd name="connsiteY18" fmla="*/ 193040 h 5293360"/>
                <a:gd name="connsiteX19" fmla="*/ 12374880 w 12374880"/>
                <a:gd name="connsiteY19" fmla="*/ 0 h 5293360"/>
                <a:gd name="connsiteX20" fmla="*/ 12364720 w 12374880"/>
                <a:gd name="connsiteY20" fmla="*/ 5273040 h 5293360"/>
                <a:gd name="connsiteX21" fmla="*/ 10160 w 12374880"/>
                <a:gd name="connsiteY21" fmla="*/ 5293360 h 5293360"/>
                <a:gd name="connsiteX22" fmla="*/ 0 w 12374880"/>
                <a:gd name="connsiteY22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4490720 w 12374880"/>
                <a:gd name="connsiteY8" fmla="*/ 3799840 h 5293360"/>
                <a:gd name="connsiteX9" fmla="*/ 4937760 w 12374880"/>
                <a:gd name="connsiteY9" fmla="*/ 3566160 h 5293360"/>
                <a:gd name="connsiteX10" fmla="*/ 5334000 w 12374880"/>
                <a:gd name="connsiteY10" fmla="*/ 3108960 h 5293360"/>
                <a:gd name="connsiteX11" fmla="*/ 5770880 w 12374880"/>
                <a:gd name="connsiteY11" fmla="*/ 2956560 h 5293360"/>
                <a:gd name="connsiteX12" fmla="*/ 7081520 w 12374880"/>
                <a:gd name="connsiteY12" fmla="*/ 2895600 h 5293360"/>
                <a:gd name="connsiteX13" fmla="*/ 7579360 w 12374880"/>
                <a:gd name="connsiteY13" fmla="*/ 2468880 h 5293360"/>
                <a:gd name="connsiteX14" fmla="*/ 8148320 w 12374880"/>
                <a:gd name="connsiteY14" fmla="*/ 1554480 h 5293360"/>
                <a:gd name="connsiteX15" fmla="*/ 8564880 w 12374880"/>
                <a:gd name="connsiteY15" fmla="*/ 1046480 h 5293360"/>
                <a:gd name="connsiteX16" fmla="*/ 9387840 w 12374880"/>
                <a:gd name="connsiteY16" fmla="*/ 640080 h 5293360"/>
                <a:gd name="connsiteX17" fmla="*/ 10678160 w 12374880"/>
                <a:gd name="connsiteY17" fmla="*/ 426720 h 5293360"/>
                <a:gd name="connsiteX18" fmla="*/ 11866880 w 12374880"/>
                <a:gd name="connsiteY18" fmla="*/ 193040 h 5293360"/>
                <a:gd name="connsiteX19" fmla="*/ 12374880 w 12374880"/>
                <a:gd name="connsiteY19" fmla="*/ 0 h 5293360"/>
                <a:gd name="connsiteX20" fmla="*/ 12364720 w 12374880"/>
                <a:gd name="connsiteY20" fmla="*/ 5273040 h 5293360"/>
                <a:gd name="connsiteX21" fmla="*/ 10160 w 12374880"/>
                <a:gd name="connsiteY21" fmla="*/ 5293360 h 5293360"/>
                <a:gd name="connsiteX22" fmla="*/ 0 w 12374880"/>
                <a:gd name="connsiteY22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4490720 w 12374880"/>
                <a:gd name="connsiteY8" fmla="*/ 3799840 h 5293360"/>
                <a:gd name="connsiteX9" fmla="*/ 4937760 w 12374880"/>
                <a:gd name="connsiteY9" fmla="*/ 3566160 h 5293360"/>
                <a:gd name="connsiteX10" fmla="*/ 5334000 w 12374880"/>
                <a:gd name="connsiteY10" fmla="*/ 3108960 h 5293360"/>
                <a:gd name="connsiteX11" fmla="*/ 5770880 w 12374880"/>
                <a:gd name="connsiteY11" fmla="*/ 2956560 h 5293360"/>
                <a:gd name="connsiteX12" fmla="*/ 7081520 w 12374880"/>
                <a:gd name="connsiteY12" fmla="*/ 2895600 h 5293360"/>
                <a:gd name="connsiteX13" fmla="*/ 7579360 w 12374880"/>
                <a:gd name="connsiteY13" fmla="*/ 2468880 h 5293360"/>
                <a:gd name="connsiteX14" fmla="*/ 8148320 w 12374880"/>
                <a:gd name="connsiteY14" fmla="*/ 1554480 h 5293360"/>
                <a:gd name="connsiteX15" fmla="*/ 8564880 w 12374880"/>
                <a:gd name="connsiteY15" fmla="*/ 1046480 h 5293360"/>
                <a:gd name="connsiteX16" fmla="*/ 9387840 w 12374880"/>
                <a:gd name="connsiteY16" fmla="*/ 640080 h 5293360"/>
                <a:gd name="connsiteX17" fmla="*/ 10678160 w 12374880"/>
                <a:gd name="connsiteY17" fmla="*/ 426720 h 5293360"/>
                <a:gd name="connsiteX18" fmla="*/ 11866880 w 12374880"/>
                <a:gd name="connsiteY18" fmla="*/ 193040 h 5293360"/>
                <a:gd name="connsiteX19" fmla="*/ 12374880 w 12374880"/>
                <a:gd name="connsiteY19" fmla="*/ 0 h 5293360"/>
                <a:gd name="connsiteX20" fmla="*/ 12364720 w 12374880"/>
                <a:gd name="connsiteY20" fmla="*/ 5273040 h 5293360"/>
                <a:gd name="connsiteX21" fmla="*/ 10160 w 12374880"/>
                <a:gd name="connsiteY21" fmla="*/ 5293360 h 5293360"/>
                <a:gd name="connsiteX22" fmla="*/ 0 w 12374880"/>
                <a:gd name="connsiteY22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4494530 w 12374880"/>
                <a:gd name="connsiteY8" fmla="*/ 3826510 h 5293360"/>
                <a:gd name="connsiteX9" fmla="*/ 4937760 w 12374880"/>
                <a:gd name="connsiteY9" fmla="*/ 3566160 h 5293360"/>
                <a:gd name="connsiteX10" fmla="*/ 5334000 w 12374880"/>
                <a:gd name="connsiteY10" fmla="*/ 3108960 h 5293360"/>
                <a:gd name="connsiteX11" fmla="*/ 5770880 w 12374880"/>
                <a:gd name="connsiteY11" fmla="*/ 2956560 h 5293360"/>
                <a:gd name="connsiteX12" fmla="*/ 7081520 w 12374880"/>
                <a:gd name="connsiteY12" fmla="*/ 2895600 h 5293360"/>
                <a:gd name="connsiteX13" fmla="*/ 7579360 w 12374880"/>
                <a:gd name="connsiteY13" fmla="*/ 2468880 h 5293360"/>
                <a:gd name="connsiteX14" fmla="*/ 8148320 w 12374880"/>
                <a:gd name="connsiteY14" fmla="*/ 1554480 h 5293360"/>
                <a:gd name="connsiteX15" fmla="*/ 8564880 w 12374880"/>
                <a:gd name="connsiteY15" fmla="*/ 1046480 h 5293360"/>
                <a:gd name="connsiteX16" fmla="*/ 9387840 w 12374880"/>
                <a:gd name="connsiteY16" fmla="*/ 640080 h 5293360"/>
                <a:gd name="connsiteX17" fmla="*/ 10678160 w 12374880"/>
                <a:gd name="connsiteY17" fmla="*/ 426720 h 5293360"/>
                <a:gd name="connsiteX18" fmla="*/ 11866880 w 12374880"/>
                <a:gd name="connsiteY18" fmla="*/ 193040 h 5293360"/>
                <a:gd name="connsiteX19" fmla="*/ 12374880 w 12374880"/>
                <a:gd name="connsiteY19" fmla="*/ 0 h 5293360"/>
                <a:gd name="connsiteX20" fmla="*/ 12364720 w 12374880"/>
                <a:gd name="connsiteY20" fmla="*/ 5273040 h 5293360"/>
                <a:gd name="connsiteX21" fmla="*/ 10160 w 12374880"/>
                <a:gd name="connsiteY21" fmla="*/ 5293360 h 5293360"/>
                <a:gd name="connsiteX22" fmla="*/ 0 w 12374880"/>
                <a:gd name="connsiteY22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4494530 w 12374880"/>
                <a:gd name="connsiteY8" fmla="*/ 3826510 h 5293360"/>
                <a:gd name="connsiteX9" fmla="*/ 4937760 w 12374880"/>
                <a:gd name="connsiteY9" fmla="*/ 3566160 h 5293360"/>
                <a:gd name="connsiteX10" fmla="*/ 5334000 w 12374880"/>
                <a:gd name="connsiteY10" fmla="*/ 3108960 h 5293360"/>
                <a:gd name="connsiteX11" fmla="*/ 5770880 w 12374880"/>
                <a:gd name="connsiteY11" fmla="*/ 2956560 h 5293360"/>
                <a:gd name="connsiteX12" fmla="*/ 7081520 w 12374880"/>
                <a:gd name="connsiteY12" fmla="*/ 2895600 h 5293360"/>
                <a:gd name="connsiteX13" fmla="*/ 7579360 w 12374880"/>
                <a:gd name="connsiteY13" fmla="*/ 2468880 h 5293360"/>
                <a:gd name="connsiteX14" fmla="*/ 8148320 w 12374880"/>
                <a:gd name="connsiteY14" fmla="*/ 1554480 h 5293360"/>
                <a:gd name="connsiteX15" fmla="*/ 8564880 w 12374880"/>
                <a:gd name="connsiteY15" fmla="*/ 1046480 h 5293360"/>
                <a:gd name="connsiteX16" fmla="*/ 9387840 w 12374880"/>
                <a:gd name="connsiteY16" fmla="*/ 640080 h 5293360"/>
                <a:gd name="connsiteX17" fmla="*/ 10678160 w 12374880"/>
                <a:gd name="connsiteY17" fmla="*/ 426720 h 5293360"/>
                <a:gd name="connsiteX18" fmla="*/ 11866880 w 12374880"/>
                <a:gd name="connsiteY18" fmla="*/ 193040 h 5293360"/>
                <a:gd name="connsiteX19" fmla="*/ 12374880 w 12374880"/>
                <a:gd name="connsiteY19" fmla="*/ 0 h 5293360"/>
                <a:gd name="connsiteX20" fmla="*/ 12364720 w 12374880"/>
                <a:gd name="connsiteY20" fmla="*/ 5273040 h 5293360"/>
                <a:gd name="connsiteX21" fmla="*/ 10160 w 12374880"/>
                <a:gd name="connsiteY21" fmla="*/ 5293360 h 5293360"/>
                <a:gd name="connsiteX22" fmla="*/ 0 w 12374880"/>
                <a:gd name="connsiteY22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4494530 w 12374880"/>
                <a:gd name="connsiteY8" fmla="*/ 3826510 h 5293360"/>
                <a:gd name="connsiteX9" fmla="*/ 4937760 w 12374880"/>
                <a:gd name="connsiteY9" fmla="*/ 3566160 h 5293360"/>
                <a:gd name="connsiteX10" fmla="*/ 5334000 w 12374880"/>
                <a:gd name="connsiteY10" fmla="*/ 3108960 h 5293360"/>
                <a:gd name="connsiteX11" fmla="*/ 5770880 w 12374880"/>
                <a:gd name="connsiteY11" fmla="*/ 2956560 h 5293360"/>
                <a:gd name="connsiteX12" fmla="*/ 7081520 w 12374880"/>
                <a:gd name="connsiteY12" fmla="*/ 2895600 h 5293360"/>
                <a:gd name="connsiteX13" fmla="*/ 7579360 w 12374880"/>
                <a:gd name="connsiteY13" fmla="*/ 2468880 h 5293360"/>
                <a:gd name="connsiteX14" fmla="*/ 8148320 w 12374880"/>
                <a:gd name="connsiteY14" fmla="*/ 1554480 h 5293360"/>
                <a:gd name="connsiteX15" fmla="*/ 8564880 w 12374880"/>
                <a:gd name="connsiteY15" fmla="*/ 1046480 h 5293360"/>
                <a:gd name="connsiteX16" fmla="*/ 9387840 w 12374880"/>
                <a:gd name="connsiteY16" fmla="*/ 640080 h 5293360"/>
                <a:gd name="connsiteX17" fmla="*/ 10678160 w 12374880"/>
                <a:gd name="connsiteY17" fmla="*/ 426720 h 5293360"/>
                <a:gd name="connsiteX18" fmla="*/ 11866880 w 12374880"/>
                <a:gd name="connsiteY18" fmla="*/ 193040 h 5293360"/>
                <a:gd name="connsiteX19" fmla="*/ 12374880 w 12374880"/>
                <a:gd name="connsiteY19" fmla="*/ 0 h 5293360"/>
                <a:gd name="connsiteX20" fmla="*/ 12364720 w 12374880"/>
                <a:gd name="connsiteY20" fmla="*/ 5273040 h 5293360"/>
                <a:gd name="connsiteX21" fmla="*/ 10160 w 12374880"/>
                <a:gd name="connsiteY21" fmla="*/ 5293360 h 5293360"/>
                <a:gd name="connsiteX22" fmla="*/ 0 w 12374880"/>
                <a:gd name="connsiteY22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4494530 w 12374880"/>
                <a:gd name="connsiteY8" fmla="*/ 3826510 h 5293360"/>
                <a:gd name="connsiteX9" fmla="*/ 4937760 w 12374880"/>
                <a:gd name="connsiteY9" fmla="*/ 3566160 h 5293360"/>
                <a:gd name="connsiteX10" fmla="*/ 5334000 w 12374880"/>
                <a:gd name="connsiteY10" fmla="*/ 3108960 h 5293360"/>
                <a:gd name="connsiteX11" fmla="*/ 5770880 w 12374880"/>
                <a:gd name="connsiteY11" fmla="*/ 2956560 h 5293360"/>
                <a:gd name="connsiteX12" fmla="*/ 7081520 w 12374880"/>
                <a:gd name="connsiteY12" fmla="*/ 2895600 h 5293360"/>
                <a:gd name="connsiteX13" fmla="*/ 7579360 w 12374880"/>
                <a:gd name="connsiteY13" fmla="*/ 2468880 h 5293360"/>
                <a:gd name="connsiteX14" fmla="*/ 8148320 w 12374880"/>
                <a:gd name="connsiteY14" fmla="*/ 1554480 h 5293360"/>
                <a:gd name="connsiteX15" fmla="*/ 8564880 w 12374880"/>
                <a:gd name="connsiteY15" fmla="*/ 1046480 h 5293360"/>
                <a:gd name="connsiteX16" fmla="*/ 9387840 w 12374880"/>
                <a:gd name="connsiteY16" fmla="*/ 640080 h 5293360"/>
                <a:gd name="connsiteX17" fmla="*/ 10678160 w 12374880"/>
                <a:gd name="connsiteY17" fmla="*/ 426720 h 5293360"/>
                <a:gd name="connsiteX18" fmla="*/ 11866880 w 12374880"/>
                <a:gd name="connsiteY18" fmla="*/ 193040 h 5293360"/>
                <a:gd name="connsiteX19" fmla="*/ 12374880 w 12374880"/>
                <a:gd name="connsiteY19" fmla="*/ 0 h 5293360"/>
                <a:gd name="connsiteX20" fmla="*/ 12364720 w 12374880"/>
                <a:gd name="connsiteY20" fmla="*/ 5273040 h 5293360"/>
                <a:gd name="connsiteX21" fmla="*/ 10160 w 12374880"/>
                <a:gd name="connsiteY21" fmla="*/ 5293360 h 5293360"/>
                <a:gd name="connsiteX22" fmla="*/ 0 w 12374880"/>
                <a:gd name="connsiteY22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4494530 w 12374880"/>
                <a:gd name="connsiteY8" fmla="*/ 3826510 h 5293360"/>
                <a:gd name="connsiteX9" fmla="*/ 4937760 w 12374880"/>
                <a:gd name="connsiteY9" fmla="*/ 3566160 h 5293360"/>
                <a:gd name="connsiteX10" fmla="*/ 5334000 w 12374880"/>
                <a:gd name="connsiteY10" fmla="*/ 3108960 h 5293360"/>
                <a:gd name="connsiteX11" fmla="*/ 5770880 w 12374880"/>
                <a:gd name="connsiteY11" fmla="*/ 2956560 h 5293360"/>
                <a:gd name="connsiteX12" fmla="*/ 7081520 w 12374880"/>
                <a:gd name="connsiteY12" fmla="*/ 2895600 h 5293360"/>
                <a:gd name="connsiteX13" fmla="*/ 7579360 w 12374880"/>
                <a:gd name="connsiteY13" fmla="*/ 2468880 h 5293360"/>
                <a:gd name="connsiteX14" fmla="*/ 8148320 w 12374880"/>
                <a:gd name="connsiteY14" fmla="*/ 1554480 h 5293360"/>
                <a:gd name="connsiteX15" fmla="*/ 8564880 w 12374880"/>
                <a:gd name="connsiteY15" fmla="*/ 1046480 h 5293360"/>
                <a:gd name="connsiteX16" fmla="*/ 9387840 w 12374880"/>
                <a:gd name="connsiteY16" fmla="*/ 640080 h 5293360"/>
                <a:gd name="connsiteX17" fmla="*/ 10678160 w 12374880"/>
                <a:gd name="connsiteY17" fmla="*/ 426720 h 5293360"/>
                <a:gd name="connsiteX18" fmla="*/ 11866880 w 12374880"/>
                <a:gd name="connsiteY18" fmla="*/ 193040 h 5293360"/>
                <a:gd name="connsiteX19" fmla="*/ 12374880 w 12374880"/>
                <a:gd name="connsiteY19" fmla="*/ 0 h 5293360"/>
                <a:gd name="connsiteX20" fmla="*/ 12364720 w 12374880"/>
                <a:gd name="connsiteY20" fmla="*/ 5273040 h 5293360"/>
                <a:gd name="connsiteX21" fmla="*/ 10160 w 12374880"/>
                <a:gd name="connsiteY21" fmla="*/ 5293360 h 5293360"/>
                <a:gd name="connsiteX22" fmla="*/ 0 w 12374880"/>
                <a:gd name="connsiteY22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4494530 w 12374880"/>
                <a:gd name="connsiteY8" fmla="*/ 3826510 h 5293360"/>
                <a:gd name="connsiteX9" fmla="*/ 4937760 w 12374880"/>
                <a:gd name="connsiteY9" fmla="*/ 3566160 h 5293360"/>
                <a:gd name="connsiteX10" fmla="*/ 5334000 w 12374880"/>
                <a:gd name="connsiteY10" fmla="*/ 3108960 h 5293360"/>
                <a:gd name="connsiteX11" fmla="*/ 5770880 w 12374880"/>
                <a:gd name="connsiteY11" fmla="*/ 2956560 h 5293360"/>
                <a:gd name="connsiteX12" fmla="*/ 7081520 w 12374880"/>
                <a:gd name="connsiteY12" fmla="*/ 2895600 h 5293360"/>
                <a:gd name="connsiteX13" fmla="*/ 7579360 w 12374880"/>
                <a:gd name="connsiteY13" fmla="*/ 2468880 h 5293360"/>
                <a:gd name="connsiteX14" fmla="*/ 8148320 w 12374880"/>
                <a:gd name="connsiteY14" fmla="*/ 1554480 h 5293360"/>
                <a:gd name="connsiteX15" fmla="*/ 8564880 w 12374880"/>
                <a:gd name="connsiteY15" fmla="*/ 1046480 h 5293360"/>
                <a:gd name="connsiteX16" fmla="*/ 9387840 w 12374880"/>
                <a:gd name="connsiteY16" fmla="*/ 640080 h 5293360"/>
                <a:gd name="connsiteX17" fmla="*/ 10678160 w 12374880"/>
                <a:gd name="connsiteY17" fmla="*/ 426720 h 5293360"/>
                <a:gd name="connsiteX18" fmla="*/ 11866880 w 12374880"/>
                <a:gd name="connsiteY18" fmla="*/ 193040 h 5293360"/>
                <a:gd name="connsiteX19" fmla="*/ 12374880 w 12374880"/>
                <a:gd name="connsiteY19" fmla="*/ 0 h 5293360"/>
                <a:gd name="connsiteX20" fmla="*/ 12364720 w 12374880"/>
                <a:gd name="connsiteY20" fmla="*/ 5273040 h 5293360"/>
                <a:gd name="connsiteX21" fmla="*/ 10160 w 12374880"/>
                <a:gd name="connsiteY21" fmla="*/ 5293360 h 5293360"/>
                <a:gd name="connsiteX22" fmla="*/ 0 w 12374880"/>
                <a:gd name="connsiteY22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3810000 w 12374880"/>
                <a:gd name="connsiteY8" fmla="*/ 3722370 h 5293360"/>
                <a:gd name="connsiteX9" fmla="*/ 4494530 w 12374880"/>
                <a:gd name="connsiteY9" fmla="*/ 3826510 h 5293360"/>
                <a:gd name="connsiteX10" fmla="*/ 4937760 w 12374880"/>
                <a:gd name="connsiteY10" fmla="*/ 3566160 h 5293360"/>
                <a:gd name="connsiteX11" fmla="*/ 5334000 w 12374880"/>
                <a:gd name="connsiteY11" fmla="*/ 3108960 h 5293360"/>
                <a:gd name="connsiteX12" fmla="*/ 5770880 w 12374880"/>
                <a:gd name="connsiteY12" fmla="*/ 2956560 h 5293360"/>
                <a:gd name="connsiteX13" fmla="*/ 7081520 w 12374880"/>
                <a:gd name="connsiteY13" fmla="*/ 2895600 h 5293360"/>
                <a:gd name="connsiteX14" fmla="*/ 7579360 w 12374880"/>
                <a:gd name="connsiteY14" fmla="*/ 2468880 h 5293360"/>
                <a:gd name="connsiteX15" fmla="*/ 8148320 w 12374880"/>
                <a:gd name="connsiteY15" fmla="*/ 1554480 h 5293360"/>
                <a:gd name="connsiteX16" fmla="*/ 8564880 w 12374880"/>
                <a:gd name="connsiteY16" fmla="*/ 1046480 h 5293360"/>
                <a:gd name="connsiteX17" fmla="*/ 9387840 w 12374880"/>
                <a:gd name="connsiteY17" fmla="*/ 640080 h 5293360"/>
                <a:gd name="connsiteX18" fmla="*/ 10678160 w 12374880"/>
                <a:gd name="connsiteY18" fmla="*/ 426720 h 5293360"/>
                <a:gd name="connsiteX19" fmla="*/ 11866880 w 12374880"/>
                <a:gd name="connsiteY19" fmla="*/ 193040 h 5293360"/>
                <a:gd name="connsiteX20" fmla="*/ 12374880 w 12374880"/>
                <a:gd name="connsiteY20" fmla="*/ 0 h 5293360"/>
                <a:gd name="connsiteX21" fmla="*/ 12364720 w 12374880"/>
                <a:gd name="connsiteY21" fmla="*/ 5273040 h 5293360"/>
                <a:gd name="connsiteX22" fmla="*/ 10160 w 12374880"/>
                <a:gd name="connsiteY22" fmla="*/ 5293360 h 5293360"/>
                <a:gd name="connsiteX23" fmla="*/ 0 w 12374880"/>
                <a:gd name="connsiteY23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3810000 w 12374880"/>
                <a:gd name="connsiteY8" fmla="*/ 3722370 h 5293360"/>
                <a:gd name="connsiteX9" fmla="*/ 4494530 w 12374880"/>
                <a:gd name="connsiteY9" fmla="*/ 3826510 h 5293360"/>
                <a:gd name="connsiteX10" fmla="*/ 4937760 w 12374880"/>
                <a:gd name="connsiteY10" fmla="*/ 3566160 h 5293360"/>
                <a:gd name="connsiteX11" fmla="*/ 5334000 w 12374880"/>
                <a:gd name="connsiteY11" fmla="*/ 3108960 h 5293360"/>
                <a:gd name="connsiteX12" fmla="*/ 5770880 w 12374880"/>
                <a:gd name="connsiteY12" fmla="*/ 2956560 h 5293360"/>
                <a:gd name="connsiteX13" fmla="*/ 7081520 w 12374880"/>
                <a:gd name="connsiteY13" fmla="*/ 2895600 h 5293360"/>
                <a:gd name="connsiteX14" fmla="*/ 7579360 w 12374880"/>
                <a:gd name="connsiteY14" fmla="*/ 2468880 h 5293360"/>
                <a:gd name="connsiteX15" fmla="*/ 8148320 w 12374880"/>
                <a:gd name="connsiteY15" fmla="*/ 1554480 h 5293360"/>
                <a:gd name="connsiteX16" fmla="*/ 8564880 w 12374880"/>
                <a:gd name="connsiteY16" fmla="*/ 1046480 h 5293360"/>
                <a:gd name="connsiteX17" fmla="*/ 9387840 w 12374880"/>
                <a:gd name="connsiteY17" fmla="*/ 640080 h 5293360"/>
                <a:gd name="connsiteX18" fmla="*/ 10678160 w 12374880"/>
                <a:gd name="connsiteY18" fmla="*/ 426720 h 5293360"/>
                <a:gd name="connsiteX19" fmla="*/ 11866880 w 12374880"/>
                <a:gd name="connsiteY19" fmla="*/ 193040 h 5293360"/>
                <a:gd name="connsiteX20" fmla="*/ 12374880 w 12374880"/>
                <a:gd name="connsiteY20" fmla="*/ 0 h 5293360"/>
                <a:gd name="connsiteX21" fmla="*/ 12364720 w 12374880"/>
                <a:gd name="connsiteY21" fmla="*/ 5273040 h 5293360"/>
                <a:gd name="connsiteX22" fmla="*/ 10160 w 12374880"/>
                <a:gd name="connsiteY22" fmla="*/ 5293360 h 5293360"/>
                <a:gd name="connsiteX23" fmla="*/ 0 w 12374880"/>
                <a:gd name="connsiteY23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3810000 w 12374880"/>
                <a:gd name="connsiteY8" fmla="*/ 3722370 h 5293360"/>
                <a:gd name="connsiteX9" fmla="*/ 4494530 w 12374880"/>
                <a:gd name="connsiteY9" fmla="*/ 3826510 h 5293360"/>
                <a:gd name="connsiteX10" fmla="*/ 4937760 w 12374880"/>
                <a:gd name="connsiteY10" fmla="*/ 3566160 h 5293360"/>
                <a:gd name="connsiteX11" fmla="*/ 5334000 w 12374880"/>
                <a:gd name="connsiteY11" fmla="*/ 3108960 h 5293360"/>
                <a:gd name="connsiteX12" fmla="*/ 5770880 w 12374880"/>
                <a:gd name="connsiteY12" fmla="*/ 2956560 h 5293360"/>
                <a:gd name="connsiteX13" fmla="*/ 7081520 w 12374880"/>
                <a:gd name="connsiteY13" fmla="*/ 2895600 h 5293360"/>
                <a:gd name="connsiteX14" fmla="*/ 7579360 w 12374880"/>
                <a:gd name="connsiteY14" fmla="*/ 2468880 h 5293360"/>
                <a:gd name="connsiteX15" fmla="*/ 8148320 w 12374880"/>
                <a:gd name="connsiteY15" fmla="*/ 1554480 h 5293360"/>
                <a:gd name="connsiteX16" fmla="*/ 8564880 w 12374880"/>
                <a:gd name="connsiteY16" fmla="*/ 1046480 h 5293360"/>
                <a:gd name="connsiteX17" fmla="*/ 9387840 w 12374880"/>
                <a:gd name="connsiteY17" fmla="*/ 640080 h 5293360"/>
                <a:gd name="connsiteX18" fmla="*/ 10678160 w 12374880"/>
                <a:gd name="connsiteY18" fmla="*/ 426720 h 5293360"/>
                <a:gd name="connsiteX19" fmla="*/ 11866880 w 12374880"/>
                <a:gd name="connsiteY19" fmla="*/ 193040 h 5293360"/>
                <a:gd name="connsiteX20" fmla="*/ 12374880 w 12374880"/>
                <a:gd name="connsiteY20" fmla="*/ 0 h 5293360"/>
                <a:gd name="connsiteX21" fmla="*/ 12364720 w 12374880"/>
                <a:gd name="connsiteY21" fmla="*/ 5273040 h 5293360"/>
                <a:gd name="connsiteX22" fmla="*/ 10160 w 12374880"/>
                <a:gd name="connsiteY22" fmla="*/ 5293360 h 5293360"/>
                <a:gd name="connsiteX23" fmla="*/ 0 w 12374880"/>
                <a:gd name="connsiteY23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3810000 w 12374880"/>
                <a:gd name="connsiteY8" fmla="*/ 3722370 h 5293360"/>
                <a:gd name="connsiteX9" fmla="*/ 4494530 w 12374880"/>
                <a:gd name="connsiteY9" fmla="*/ 3826510 h 5293360"/>
                <a:gd name="connsiteX10" fmla="*/ 4937760 w 12374880"/>
                <a:gd name="connsiteY10" fmla="*/ 3566160 h 5293360"/>
                <a:gd name="connsiteX11" fmla="*/ 5334000 w 12374880"/>
                <a:gd name="connsiteY11" fmla="*/ 3108960 h 5293360"/>
                <a:gd name="connsiteX12" fmla="*/ 5770880 w 12374880"/>
                <a:gd name="connsiteY12" fmla="*/ 2956560 h 5293360"/>
                <a:gd name="connsiteX13" fmla="*/ 7081520 w 12374880"/>
                <a:gd name="connsiteY13" fmla="*/ 2895600 h 5293360"/>
                <a:gd name="connsiteX14" fmla="*/ 7579360 w 12374880"/>
                <a:gd name="connsiteY14" fmla="*/ 2468880 h 5293360"/>
                <a:gd name="connsiteX15" fmla="*/ 8148320 w 12374880"/>
                <a:gd name="connsiteY15" fmla="*/ 1554480 h 5293360"/>
                <a:gd name="connsiteX16" fmla="*/ 8564880 w 12374880"/>
                <a:gd name="connsiteY16" fmla="*/ 1046480 h 5293360"/>
                <a:gd name="connsiteX17" fmla="*/ 9387840 w 12374880"/>
                <a:gd name="connsiteY17" fmla="*/ 640080 h 5293360"/>
                <a:gd name="connsiteX18" fmla="*/ 10678160 w 12374880"/>
                <a:gd name="connsiteY18" fmla="*/ 426720 h 5293360"/>
                <a:gd name="connsiteX19" fmla="*/ 11866880 w 12374880"/>
                <a:gd name="connsiteY19" fmla="*/ 193040 h 5293360"/>
                <a:gd name="connsiteX20" fmla="*/ 12374880 w 12374880"/>
                <a:gd name="connsiteY20" fmla="*/ 0 h 5293360"/>
                <a:gd name="connsiteX21" fmla="*/ 12364720 w 12374880"/>
                <a:gd name="connsiteY21" fmla="*/ 5273040 h 5293360"/>
                <a:gd name="connsiteX22" fmla="*/ 10160 w 12374880"/>
                <a:gd name="connsiteY22" fmla="*/ 5293360 h 5293360"/>
                <a:gd name="connsiteX23" fmla="*/ 0 w 12374880"/>
                <a:gd name="connsiteY23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3810000 w 12374880"/>
                <a:gd name="connsiteY8" fmla="*/ 3722370 h 5293360"/>
                <a:gd name="connsiteX9" fmla="*/ 4494530 w 12374880"/>
                <a:gd name="connsiteY9" fmla="*/ 3826510 h 5293360"/>
                <a:gd name="connsiteX10" fmla="*/ 4937760 w 12374880"/>
                <a:gd name="connsiteY10" fmla="*/ 3566160 h 5293360"/>
                <a:gd name="connsiteX11" fmla="*/ 5334000 w 12374880"/>
                <a:gd name="connsiteY11" fmla="*/ 3108960 h 5293360"/>
                <a:gd name="connsiteX12" fmla="*/ 5770880 w 12374880"/>
                <a:gd name="connsiteY12" fmla="*/ 2956560 h 5293360"/>
                <a:gd name="connsiteX13" fmla="*/ 7081520 w 12374880"/>
                <a:gd name="connsiteY13" fmla="*/ 2895600 h 5293360"/>
                <a:gd name="connsiteX14" fmla="*/ 7606030 w 12374880"/>
                <a:gd name="connsiteY14" fmla="*/ 2484120 h 5293360"/>
                <a:gd name="connsiteX15" fmla="*/ 8148320 w 12374880"/>
                <a:gd name="connsiteY15" fmla="*/ 1554480 h 5293360"/>
                <a:gd name="connsiteX16" fmla="*/ 8564880 w 12374880"/>
                <a:gd name="connsiteY16" fmla="*/ 1046480 h 5293360"/>
                <a:gd name="connsiteX17" fmla="*/ 9387840 w 12374880"/>
                <a:gd name="connsiteY17" fmla="*/ 640080 h 5293360"/>
                <a:gd name="connsiteX18" fmla="*/ 10678160 w 12374880"/>
                <a:gd name="connsiteY18" fmla="*/ 426720 h 5293360"/>
                <a:gd name="connsiteX19" fmla="*/ 11866880 w 12374880"/>
                <a:gd name="connsiteY19" fmla="*/ 193040 h 5293360"/>
                <a:gd name="connsiteX20" fmla="*/ 12374880 w 12374880"/>
                <a:gd name="connsiteY20" fmla="*/ 0 h 5293360"/>
                <a:gd name="connsiteX21" fmla="*/ 12364720 w 12374880"/>
                <a:gd name="connsiteY21" fmla="*/ 5273040 h 5293360"/>
                <a:gd name="connsiteX22" fmla="*/ 10160 w 12374880"/>
                <a:gd name="connsiteY22" fmla="*/ 5293360 h 5293360"/>
                <a:gd name="connsiteX23" fmla="*/ 0 w 12374880"/>
                <a:gd name="connsiteY23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3810000 w 12374880"/>
                <a:gd name="connsiteY8" fmla="*/ 3722370 h 5293360"/>
                <a:gd name="connsiteX9" fmla="*/ 4494530 w 12374880"/>
                <a:gd name="connsiteY9" fmla="*/ 3826510 h 5293360"/>
                <a:gd name="connsiteX10" fmla="*/ 4937760 w 12374880"/>
                <a:gd name="connsiteY10" fmla="*/ 3566160 h 5293360"/>
                <a:gd name="connsiteX11" fmla="*/ 5334000 w 12374880"/>
                <a:gd name="connsiteY11" fmla="*/ 3108960 h 5293360"/>
                <a:gd name="connsiteX12" fmla="*/ 5770880 w 12374880"/>
                <a:gd name="connsiteY12" fmla="*/ 2956560 h 5293360"/>
                <a:gd name="connsiteX13" fmla="*/ 7081520 w 12374880"/>
                <a:gd name="connsiteY13" fmla="*/ 2895600 h 5293360"/>
                <a:gd name="connsiteX14" fmla="*/ 7606030 w 12374880"/>
                <a:gd name="connsiteY14" fmla="*/ 2484120 h 5293360"/>
                <a:gd name="connsiteX15" fmla="*/ 8148320 w 12374880"/>
                <a:gd name="connsiteY15" fmla="*/ 1554480 h 5293360"/>
                <a:gd name="connsiteX16" fmla="*/ 8564880 w 12374880"/>
                <a:gd name="connsiteY16" fmla="*/ 1046480 h 5293360"/>
                <a:gd name="connsiteX17" fmla="*/ 9387840 w 12374880"/>
                <a:gd name="connsiteY17" fmla="*/ 640080 h 5293360"/>
                <a:gd name="connsiteX18" fmla="*/ 10678160 w 12374880"/>
                <a:gd name="connsiteY18" fmla="*/ 426720 h 5293360"/>
                <a:gd name="connsiteX19" fmla="*/ 11866880 w 12374880"/>
                <a:gd name="connsiteY19" fmla="*/ 193040 h 5293360"/>
                <a:gd name="connsiteX20" fmla="*/ 12374880 w 12374880"/>
                <a:gd name="connsiteY20" fmla="*/ 0 h 5293360"/>
                <a:gd name="connsiteX21" fmla="*/ 12364720 w 12374880"/>
                <a:gd name="connsiteY21" fmla="*/ 5273040 h 5293360"/>
                <a:gd name="connsiteX22" fmla="*/ 10160 w 12374880"/>
                <a:gd name="connsiteY22" fmla="*/ 5293360 h 5293360"/>
                <a:gd name="connsiteX23" fmla="*/ 0 w 12374880"/>
                <a:gd name="connsiteY23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3810000 w 12374880"/>
                <a:gd name="connsiteY8" fmla="*/ 3722370 h 5293360"/>
                <a:gd name="connsiteX9" fmla="*/ 4494530 w 12374880"/>
                <a:gd name="connsiteY9" fmla="*/ 3826510 h 5293360"/>
                <a:gd name="connsiteX10" fmla="*/ 4937760 w 12374880"/>
                <a:gd name="connsiteY10" fmla="*/ 3566160 h 5293360"/>
                <a:gd name="connsiteX11" fmla="*/ 5334000 w 12374880"/>
                <a:gd name="connsiteY11" fmla="*/ 3108960 h 5293360"/>
                <a:gd name="connsiteX12" fmla="*/ 5770880 w 12374880"/>
                <a:gd name="connsiteY12" fmla="*/ 2956560 h 5293360"/>
                <a:gd name="connsiteX13" fmla="*/ 7081520 w 12374880"/>
                <a:gd name="connsiteY13" fmla="*/ 2895600 h 5293360"/>
                <a:gd name="connsiteX14" fmla="*/ 7606030 w 12374880"/>
                <a:gd name="connsiteY14" fmla="*/ 2484120 h 5293360"/>
                <a:gd name="connsiteX15" fmla="*/ 8148320 w 12374880"/>
                <a:gd name="connsiteY15" fmla="*/ 1554480 h 5293360"/>
                <a:gd name="connsiteX16" fmla="*/ 8564880 w 12374880"/>
                <a:gd name="connsiteY16" fmla="*/ 1046480 h 5293360"/>
                <a:gd name="connsiteX17" fmla="*/ 9387840 w 12374880"/>
                <a:gd name="connsiteY17" fmla="*/ 640080 h 5293360"/>
                <a:gd name="connsiteX18" fmla="*/ 10678160 w 12374880"/>
                <a:gd name="connsiteY18" fmla="*/ 426720 h 5293360"/>
                <a:gd name="connsiteX19" fmla="*/ 11866880 w 12374880"/>
                <a:gd name="connsiteY19" fmla="*/ 193040 h 5293360"/>
                <a:gd name="connsiteX20" fmla="*/ 12374880 w 12374880"/>
                <a:gd name="connsiteY20" fmla="*/ 0 h 5293360"/>
                <a:gd name="connsiteX21" fmla="*/ 12364720 w 12374880"/>
                <a:gd name="connsiteY21" fmla="*/ 5273040 h 5293360"/>
                <a:gd name="connsiteX22" fmla="*/ 10160 w 12374880"/>
                <a:gd name="connsiteY22" fmla="*/ 5293360 h 5293360"/>
                <a:gd name="connsiteX23" fmla="*/ 0 w 12374880"/>
                <a:gd name="connsiteY23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3810000 w 12374880"/>
                <a:gd name="connsiteY8" fmla="*/ 3722370 h 5293360"/>
                <a:gd name="connsiteX9" fmla="*/ 4494530 w 12374880"/>
                <a:gd name="connsiteY9" fmla="*/ 3826510 h 5293360"/>
                <a:gd name="connsiteX10" fmla="*/ 4937760 w 12374880"/>
                <a:gd name="connsiteY10" fmla="*/ 3566160 h 5293360"/>
                <a:gd name="connsiteX11" fmla="*/ 5334000 w 12374880"/>
                <a:gd name="connsiteY11" fmla="*/ 3108960 h 5293360"/>
                <a:gd name="connsiteX12" fmla="*/ 5770880 w 12374880"/>
                <a:gd name="connsiteY12" fmla="*/ 2956560 h 5293360"/>
                <a:gd name="connsiteX13" fmla="*/ 7081520 w 12374880"/>
                <a:gd name="connsiteY13" fmla="*/ 2895600 h 5293360"/>
                <a:gd name="connsiteX14" fmla="*/ 7606030 w 12374880"/>
                <a:gd name="connsiteY14" fmla="*/ 2484120 h 5293360"/>
                <a:gd name="connsiteX15" fmla="*/ 8148320 w 12374880"/>
                <a:gd name="connsiteY15" fmla="*/ 1554480 h 5293360"/>
                <a:gd name="connsiteX16" fmla="*/ 8564880 w 12374880"/>
                <a:gd name="connsiteY16" fmla="*/ 1046480 h 5293360"/>
                <a:gd name="connsiteX17" fmla="*/ 9387840 w 12374880"/>
                <a:gd name="connsiteY17" fmla="*/ 640080 h 5293360"/>
                <a:gd name="connsiteX18" fmla="*/ 10678160 w 12374880"/>
                <a:gd name="connsiteY18" fmla="*/ 426720 h 5293360"/>
                <a:gd name="connsiteX19" fmla="*/ 11866880 w 12374880"/>
                <a:gd name="connsiteY19" fmla="*/ 193040 h 5293360"/>
                <a:gd name="connsiteX20" fmla="*/ 12374880 w 12374880"/>
                <a:gd name="connsiteY20" fmla="*/ 0 h 5293360"/>
                <a:gd name="connsiteX21" fmla="*/ 12364720 w 12374880"/>
                <a:gd name="connsiteY21" fmla="*/ 5273040 h 5293360"/>
                <a:gd name="connsiteX22" fmla="*/ 10160 w 12374880"/>
                <a:gd name="connsiteY22" fmla="*/ 5293360 h 5293360"/>
                <a:gd name="connsiteX23" fmla="*/ 0 w 12374880"/>
                <a:gd name="connsiteY23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3810000 w 12374880"/>
                <a:gd name="connsiteY8" fmla="*/ 3722370 h 5293360"/>
                <a:gd name="connsiteX9" fmla="*/ 4494530 w 12374880"/>
                <a:gd name="connsiteY9" fmla="*/ 3826510 h 5293360"/>
                <a:gd name="connsiteX10" fmla="*/ 4937760 w 12374880"/>
                <a:gd name="connsiteY10" fmla="*/ 3566160 h 5293360"/>
                <a:gd name="connsiteX11" fmla="*/ 5334000 w 12374880"/>
                <a:gd name="connsiteY11" fmla="*/ 3108960 h 5293360"/>
                <a:gd name="connsiteX12" fmla="*/ 5770880 w 12374880"/>
                <a:gd name="connsiteY12" fmla="*/ 2956560 h 5293360"/>
                <a:gd name="connsiteX13" fmla="*/ 7081520 w 12374880"/>
                <a:gd name="connsiteY13" fmla="*/ 2895600 h 5293360"/>
                <a:gd name="connsiteX14" fmla="*/ 7606030 w 12374880"/>
                <a:gd name="connsiteY14" fmla="*/ 2484120 h 5293360"/>
                <a:gd name="connsiteX15" fmla="*/ 8159750 w 12374880"/>
                <a:gd name="connsiteY15" fmla="*/ 1565910 h 5293360"/>
                <a:gd name="connsiteX16" fmla="*/ 8564880 w 12374880"/>
                <a:gd name="connsiteY16" fmla="*/ 1046480 h 5293360"/>
                <a:gd name="connsiteX17" fmla="*/ 9387840 w 12374880"/>
                <a:gd name="connsiteY17" fmla="*/ 640080 h 5293360"/>
                <a:gd name="connsiteX18" fmla="*/ 10678160 w 12374880"/>
                <a:gd name="connsiteY18" fmla="*/ 426720 h 5293360"/>
                <a:gd name="connsiteX19" fmla="*/ 11866880 w 12374880"/>
                <a:gd name="connsiteY19" fmla="*/ 193040 h 5293360"/>
                <a:gd name="connsiteX20" fmla="*/ 12374880 w 12374880"/>
                <a:gd name="connsiteY20" fmla="*/ 0 h 5293360"/>
                <a:gd name="connsiteX21" fmla="*/ 12364720 w 12374880"/>
                <a:gd name="connsiteY21" fmla="*/ 5273040 h 5293360"/>
                <a:gd name="connsiteX22" fmla="*/ 10160 w 12374880"/>
                <a:gd name="connsiteY22" fmla="*/ 5293360 h 5293360"/>
                <a:gd name="connsiteX23" fmla="*/ 0 w 12374880"/>
                <a:gd name="connsiteY23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3810000 w 12374880"/>
                <a:gd name="connsiteY8" fmla="*/ 3722370 h 5293360"/>
                <a:gd name="connsiteX9" fmla="*/ 4494530 w 12374880"/>
                <a:gd name="connsiteY9" fmla="*/ 3826510 h 5293360"/>
                <a:gd name="connsiteX10" fmla="*/ 4937760 w 12374880"/>
                <a:gd name="connsiteY10" fmla="*/ 3566160 h 5293360"/>
                <a:gd name="connsiteX11" fmla="*/ 5334000 w 12374880"/>
                <a:gd name="connsiteY11" fmla="*/ 3108960 h 5293360"/>
                <a:gd name="connsiteX12" fmla="*/ 5770880 w 12374880"/>
                <a:gd name="connsiteY12" fmla="*/ 2956560 h 5293360"/>
                <a:gd name="connsiteX13" fmla="*/ 7081520 w 12374880"/>
                <a:gd name="connsiteY13" fmla="*/ 2895600 h 5293360"/>
                <a:gd name="connsiteX14" fmla="*/ 7606030 w 12374880"/>
                <a:gd name="connsiteY14" fmla="*/ 2484120 h 5293360"/>
                <a:gd name="connsiteX15" fmla="*/ 8159750 w 12374880"/>
                <a:gd name="connsiteY15" fmla="*/ 1565910 h 5293360"/>
                <a:gd name="connsiteX16" fmla="*/ 8564880 w 12374880"/>
                <a:gd name="connsiteY16" fmla="*/ 1046480 h 5293360"/>
                <a:gd name="connsiteX17" fmla="*/ 9387840 w 12374880"/>
                <a:gd name="connsiteY17" fmla="*/ 640080 h 5293360"/>
                <a:gd name="connsiteX18" fmla="*/ 10678160 w 12374880"/>
                <a:gd name="connsiteY18" fmla="*/ 426720 h 5293360"/>
                <a:gd name="connsiteX19" fmla="*/ 11866880 w 12374880"/>
                <a:gd name="connsiteY19" fmla="*/ 193040 h 5293360"/>
                <a:gd name="connsiteX20" fmla="*/ 12374880 w 12374880"/>
                <a:gd name="connsiteY20" fmla="*/ 0 h 5293360"/>
                <a:gd name="connsiteX21" fmla="*/ 12364720 w 12374880"/>
                <a:gd name="connsiteY21" fmla="*/ 5273040 h 5293360"/>
                <a:gd name="connsiteX22" fmla="*/ 10160 w 12374880"/>
                <a:gd name="connsiteY22" fmla="*/ 5293360 h 5293360"/>
                <a:gd name="connsiteX23" fmla="*/ 0 w 12374880"/>
                <a:gd name="connsiteY23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3810000 w 12374880"/>
                <a:gd name="connsiteY8" fmla="*/ 3722370 h 5293360"/>
                <a:gd name="connsiteX9" fmla="*/ 4494530 w 12374880"/>
                <a:gd name="connsiteY9" fmla="*/ 3826510 h 5293360"/>
                <a:gd name="connsiteX10" fmla="*/ 4937760 w 12374880"/>
                <a:gd name="connsiteY10" fmla="*/ 3566160 h 5293360"/>
                <a:gd name="connsiteX11" fmla="*/ 5334000 w 12374880"/>
                <a:gd name="connsiteY11" fmla="*/ 3108960 h 5293360"/>
                <a:gd name="connsiteX12" fmla="*/ 5770880 w 12374880"/>
                <a:gd name="connsiteY12" fmla="*/ 2956560 h 5293360"/>
                <a:gd name="connsiteX13" fmla="*/ 7081520 w 12374880"/>
                <a:gd name="connsiteY13" fmla="*/ 2895600 h 5293360"/>
                <a:gd name="connsiteX14" fmla="*/ 7606030 w 12374880"/>
                <a:gd name="connsiteY14" fmla="*/ 2484120 h 5293360"/>
                <a:gd name="connsiteX15" fmla="*/ 8159750 w 12374880"/>
                <a:gd name="connsiteY15" fmla="*/ 1565910 h 5293360"/>
                <a:gd name="connsiteX16" fmla="*/ 8564880 w 12374880"/>
                <a:gd name="connsiteY16" fmla="*/ 1046480 h 5293360"/>
                <a:gd name="connsiteX17" fmla="*/ 9387840 w 12374880"/>
                <a:gd name="connsiteY17" fmla="*/ 640080 h 5293360"/>
                <a:gd name="connsiteX18" fmla="*/ 10678160 w 12374880"/>
                <a:gd name="connsiteY18" fmla="*/ 426720 h 5293360"/>
                <a:gd name="connsiteX19" fmla="*/ 11866880 w 12374880"/>
                <a:gd name="connsiteY19" fmla="*/ 193040 h 5293360"/>
                <a:gd name="connsiteX20" fmla="*/ 12374880 w 12374880"/>
                <a:gd name="connsiteY20" fmla="*/ 0 h 5293360"/>
                <a:gd name="connsiteX21" fmla="*/ 12364720 w 12374880"/>
                <a:gd name="connsiteY21" fmla="*/ 5273040 h 5293360"/>
                <a:gd name="connsiteX22" fmla="*/ 10160 w 12374880"/>
                <a:gd name="connsiteY22" fmla="*/ 5293360 h 5293360"/>
                <a:gd name="connsiteX23" fmla="*/ 0 w 12374880"/>
                <a:gd name="connsiteY23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3810000 w 12374880"/>
                <a:gd name="connsiteY8" fmla="*/ 3722370 h 5293360"/>
                <a:gd name="connsiteX9" fmla="*/ 4494530 w 12374880"/>
                <a:gd name="connsiteY9" fmla="*/ 3826510 h 5293360"/>
                <a:gd name="connsiteX10" fmla="*/ 4937760 w 12374880"/>
                <a:gd name="connsiteY10" fmla="*/ 3566160 h 5293360"/>
                <a:gd name="connsiteX11" fmla="*/ 5334000 w 12374880"/>
                <a:gd name="connsiteY11" fmla="*/ 3108960 h 5293360"/>
                <a:gd name="connsiteX12" fmla="*/ 5770880 w 12374880"/>
                <a:gd name="connsiteY12" fmla="*/ 2976880 h 5293360"/>
                <a:gd name="connsiteX13" fmla="*/ 7081520 w 12374880"/>
                <a:gd name="connsiteY13" fmla="*/ 2895600 h 5293360"/>
                <a:gd name="connsiteX14" fmla="*/ 7606030 w 12374880"/>
                <a:gd name="connsiteY14" fmla="*/ 2484120 h 5293360"/>
                <a:gd name="connsiteX15" fmla="*/ 8159750 w 12374880"/>
                <a:gd name="connsiteY15" fmla="*/ 1565910 h 5293360"/>
                <a:gd name="connsiteX16" fmla="*/ 8564880 w 12374880"/>
                <a:gd name="connsiteY16" fmla="*/ 1046480 h 5293360"/>
                <a:gd name="connsiteX17" fmla="*/ 9387840 w 12374880"/>
                <a:gd name="connsiteY17" fmla="*/ 640080 h 5293360"/>
                <a:gd name="connsiteX18" fmla="*/ 10678160 w 12374880"/>
                <a:gd name="connsiteY18" fmla="*/ 426720 h 5293360"/>
                <a:gd name="connsiteX19" fmla="*/ 11866880 w 12374880"/>
                <a:gd name="connsiteY19" fmla="*/ 193040 h 5293360"/>
                <a:gd name="connsiteX20" fmla="*/ 12374880 w 12374880"/>
                <a:gd name="connsiteY20" fmla="*/ 0 h 5293360"/>
                <a:gd name="connsiteX21" fmla="*/ 12364720 w 12374880"/>
                <a:gd name="connsiteY21" fmla="*/ 5273040 h 5293360"/>
                <a:gd name="connsiteX22" fmla="*/ 10160 w 12374880"/>
                <a:gd name="connsiteY22" fmla="*/ 5293360 h 5293360"/>
                <a:gd name="connsiteX23" fmla="*/ 0 w 12374880"/>
                <a:gd name="connsiteY23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3810000 w 12374880"/>
                <a:gd name="connsiteY8" fmla="*/ 3722370 h 5293360"/>
                <a:gd name="connsiteX9" fmla="*/ 4494530 w 12374880"/>
                <a:gd name="connsiteY9" fmla="*/ 3826510 h 5293360"/>
                <a:gd name="connsiteX10" fmla="*/ 4937760 w 12374880"/>
                <a:gd name="connsiteY10" fmla="*/ 3566160 h 5293360"/>
                <a:gd name="connsiteX11" fmla="*/ 5334000 w 12374880"/>
                <a:gd name="connsiteY11" fmla="*/ 3108960 h 5293360"/>
                <a:gd name="connsiteX12" fmla="*/ 5770880 w 12374880"/>
                <a:gd name="connsiteY12" fmla="*/ 2976880 h 5293360"/>
                <a:gd name="connsiteX13" fmla="*/ 7081520 w 12374880"/>
                <a:gd name="connsiteY13" fmla="*/ 2895600 h 5293360"/>
                <a:gd name="connsiteX14" fmla="*/ 7606030 w 12374880"/>
                <a:gd name="connsiteY14" fmla="*/ 2484120 h 5293360"/>
                <a:gd name="connsiteX15" fmla="*/ 8159750 w 12374880"/>
                <a:gd name="connsiteY15" fmla="*/ 1565910 h 5293360"/>
                <a:gd name="connsiteX16" fmla="*/ 8564880 w 12374880"/>
                <a:gd name="connsiteY16" fmla="*/ 1046480 h 5293360"/>
                <a:gd name="connsiteX17" fmla="*/ 9387840 w 12374880"/>
                <a:gd name="connsiteY17" fmla="*/ 640080 h 5293360"/>
                <a:gd name="connsiteX18" fmla="*/ 10678160 w 12374880"/>
                <a:gd name="connsiteY18" fmla="*/ 426720 h 5293360"/>
                <a:gd name="connsiteX19" fmla="*/ 11866880 w 12374880"/>
                <a:gd name="connsiteY19" fmla="*/ 193040 h 5293360"/>
                <a:gd name="connsiteX20" fmla="*/ 12374880 w 12374880"/>
                <a:gd name="connsiteY20" fmla="*/ 0 h 5293360"/>
                <a:gd name="connsiteX21" fmla="*/ 12364720 w 12374880"/>
                <a:gd name="connsiteY21" fmla="*/ 5273040 h 5293360"/>
                <a:gd name="connsiteX22" fmla="*/ 10160 w 12374880"/>
                <a:gd name="connsiteY22" fmla="*/ 5293360 h 5293360"/>
                <a:gd name="connsiteX23" fmla="*/ 0 w 12374880"/>
                <a:gd name="connsiteY23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3810000 w 12374880"/>
                <a:gd name="connsiteY8" fmla="*/ 3722370 h 5293360"/>
                <a:gd name="connsiteX9" fmla="*/ 4494530 w 12374880"/>
                <a:gd name="connsiteY9" fmla="*/ 3826510 h 5293360"/>
                <a:gd name="connsiteX10" fmla="*/ 4937760 w 12374880"/>
                <a:gd name="connsiteY10" fmla="*/ 3566160 h 5293360"/>
                <a:gd name="connsiteX11" fmla="*/ 5334000 w 12374880"/>
                <a:gd name="connsiteY11" fmla="*/ 3108960 h 5293360"/>
                <a:gd name="connsiteX12" fmla="*/ 5770880 w 12374880"/>
                <a:gd name="connsiteY12" fmla="*/ 2976880 h 5293360"/>
                <a:gd name="connsiteX13" fmla="*/ 7081520 w 12374880"/>
                <a:gd name="connsiteY13" fmla="*/ 2895600 h 5293360"/>
                <a:gd name="connsiteX14" fmla="*/ 7606030 w 12374880"/>
                <a:gd name="connsiteY14" fmla="*/ 2484120 h 5293360"/>
                <a:gd name="connsiteX15" fmla="*/ 8159750 w 12374880"/>
                <a:gd name="connsiteY15" fmla="*/ 1565910 h 5293360"/>
                <a:gd name="connsiteX16" fmla="*/ 8564880 w 12374880"/>
                <a:gd name="connsiteY16" fmla="*/ 1046480 h 5293360"/>
                <a:gd name="connsiteX17" fmla="*/ 9387840 w 12374880"/>
                <a:gd name="connsiteY17" fmla="*/ 640080 h 5293360"/>
                <a:gd name="connsiteX18" fmla="*/ 10678160 w 12374880"/>
                <a:gd name="connsiteY18" fmla="*/ 426720 h 5293360"/>
                <a:gd name="connsiteX19" fmla="*/ 11866880 w 12374880"/>
                <a:gd name="connsiteY19" fmla="*/ 193040 h 5293360"/>
                <a:gd name="connsiteX20" fmla="*/ 12374880 w 12374880"/>
                <a:gd name="connsiteY20" fmla="*/ 0 h 5293360"/>
                <a:gd name="connsiteX21" fmla="*/ 12364720 w 12374880"/>
                <a:gd name="connsiteY21" fmla="*/ 5273040 h 5293360"/>
                <a:gd name="connsiteX22" fmla="*/ 10160 w 12374880"/>
                <a:gd name="connsiteY22" fmla="*/ 5293360 h 5293360"/>
                <a:gd name="connsiteX23" fmla="*/ 0 w 12374880"/>
                <a:gd name="connsiteY23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3810000 w 12374880"/>
                <a:gd name="connsiteY8" fmla="*/ 3722370 h 5293360"/>
                <a:gd name="connsiteX9" fmla="*/ 4494530 w 12374880"/>
                <a:gd name="connsiteY9" fmla="*/ 3826510 h 5293360"/>
                <a:gd name="connsiteX10" fmla="*/ 4937760 w 12374880"/>
                <a:gd name="connsiteY10" fmla="*/ 3566160 h 5293360"/>
                <a:gd name="connsiteX11" fmla="*/ 5349240 w 12374880"/>
                <a:gd name="connsiteY11" fmla="*/ 3114040 h 5293360"/>
                <a:gd name="connsiteX12" fmla="*/ 5770880 w 12374880"/>
                <a:gd name="connsiteY12" fmla="*/ 2976880 h 5293360"/>
                <a:gd name="connsiteX13" fmla="*/ 7081520 w 12374880"/>
                <a:gd name="connsiteY13" fmla="*/ 2895600 h 5293360"/>
                <a:gd name="connsiteX14" fmla="*/ 7606030 w 12374880"/>
                <a:gd name="connsiteY14" fmla="*/ 2484120 h 5293360"/>
                <a:gd name="connsiteX15" fmla="*/ 8159750 w 12374880"/>
                <a:gd name="connsiteY15" fmla="*/ 1565910 h 5293360"/>
                <a:gd name="connsiteX16" fmla="*/ 8564880 w 12374880"/>
                <a:gd name="connsiteY16" fmla="*/ 1046480 h 5293360"/>
                <a:gd name="connsiteX17" fmla="*/ 9387840 w 12374880"/>
                <a:gd name="connsiteY17" fmla="*/ 640080 h 5293360"/>
                <a:gd name="connsiteX18" fmla="*/ 10678160 w 12374880"/>
                <a:gd name="connsiteY18" fmla="*/ 426720 h 5293360"/>
                <a:gd name="connsiteX19" fmla="*/ 11866880 w 12374880"/>
                <a:gd name="connsiteY19" fmla="*/ 193040 h 5293360"/>
                <a:gd name="connsiteX20" fmla="*/ 12374880 w 12374880"/>
                <a:gd name="connsiteY20" fmla="*/ 0 h 5293360"/>
                <a:gd name="connsiteX21" fmla="*/ 12364720 w 12374880"/>
                <a:gd name="connsiteY21" fmla="*/ 5273040 h 5293360"/>
                <a:gd name="connsiteX22" fmla="*/ 10160 w 12374880"/>
                <a:gd name="connsiteY22" fmla="*/ 5293360 h 5293360"/>
                <a:gd name="connsiteX23" fmla="*/ 0 w 12374880"/>
                <a:gd name="connsiteY23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3810000 w 12374880"/>
                <a:gd name="connsiteY8" fmla="*/ 3722370 h 5293360"/>
                <a:gd name="connsiteX9" fmla="*/ 4494530 w 12374880"/>
                <a:gd name="connsiteY9" fmla="*/ 3826510 h 5293360"/>
                <a:gd name="connsiteX10" fmla="*/ 4937760 w 12374880"/>
                <a:gd name="connsiteY10" fmla="*/ 3566160 h 5293360"/>
                <a:gd name="connsiteX11" fmla="*/ 5349240 w 12374880"/>
                <a:gd name="connsiteY11" fmla="*/ 3114040 h 5293360"/>
                <a:gd name="connsiteX12" fmla="*/ 5770880 w 12374880"/>
                <a:gd name="connsiteY12" fmla="*/ 2976880 h 5293360"/>
                <a:gd name="connsiteX13" fmla="*/ 7081520 w 12374880"/>
                <a:gd name="connsiteY13" fmla="*/ 2895600 h 5293360"/>
                <a:gd name="connsiteX14" fmla="*/ 7606030 w 12374880"/>
                <a:gd name="connsiteY14" fmla="*/ 2484120 h 5293360"/>
                <a:gd name="connsiteX15" fmla="*/ 8159750 w 12374880"/>
                <a:gd name="connsiteY15" fmla="*/ 1565910 h 5293360"/>
                <a:gd name="connsiteX16" fmla="*/ 8564880 w 12374880"/>
                <a:gd name="connsiteY16" fmla="*/ 1046480 h 5293360"/>
                <a:gd name="connsiteX17" fmla="*/ 9387840 w 12374880"/>
                <a:gd name="connsiteY17" fmla="*/ 640080 h 5293360"/>
                <a:gd name="connsiteX18" fmla="*/ 10678160 w 12374880"/>
                <a:gd name="connsiteY18" fmla="*/ 426720 h 5293360"/>
                <a:gd name="connsiteX19" fmla="*/ 11866880 w 12374880"/>
                <a:gd name="connsiteY19" fmla="*/ 193040 h 5293360"/>
                <a:gd name="connsiteX20" fmla="*/ 12374880 w 12374880"/>
                <a:gd name="connsiteY20" fmla="*/ 0 h 5293360"/>
                <a:gd name="connsiteX21" fmla="*/ 12364720 w 12374880"/>
                <a:gd name="connsiteY21" fmla="*/ 5273040 h 5293360"/>
                <a:gd name="connsiteX22" fmla="*/ 10160 w 12374880"/>
                <a:gd name="connsiteY22" fmla="*/ 5293360 h 5293360"/>
                <a:gd name="connsiteX23" fmla="*/ 0 w 12374880"/>
                <a:gd name="connsiteY23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3810000 w 12374880"/>
                <a:gd name="connsiteY8" fmla="*/ 3722370 h 5293360"/>
                <a:gd name="connsiteX9" fmla="*/ 4494530 w 12374880"/>
                <a:gd name="connsiteY9" fmla="*/ 3826510 h 5293360"/>
                <a:gd name="connsiteX10" fmla="*/ 4937760 w 12374880"/>
                <a:gd name="connsiteY10" fmla="*/ 3566160 h 5293360"/>
                <a:gd name="connsiteX11" fmla="*/ 5349240 w 12374880"/>
                <a:gd name="connsiteY11" fmla="*/ 3114040 h 5293360"/>
                <a:gd name="connsiteX12" fmla="*/ 5770880 w 12374880"/>
                <a:gd name="connsiteY12" fmla="*/ 2976880 h 5293360"/>
                <a:gd name="connsiteX13" fmla="*/ 7081520 w 12374880"/>
                <a:gd name="connsiteY13" fmla="*/ 2895600 h 5293360"/>
                <a:gd name="connsiteX14" fmla="*/ 7606030 w 12374880"/>
                <a:gd name="connsiteY14" fmla="*/ 2484120 h 5293360"/>
                <a:gd name="connsiteX15" fmla="*/ 8159750 w 12374880"/>
                <a:gd name="connsiteY15" fmla="*/ 1565910 h 5293360"/>
                <a:gd name="connsiteX16" fmla="*/ 8564880 w 12374880"/>
                <a:gd name="connsiteY16" fmla="*/ 1046480 h 5293360"/>
                <a:gd name="connsiteX17" fmla="*/ 9387840 w 12374880"/>
                <a:gd name="connsiteY17" fmla="*/ 640080 h 5293360"/>
                <a:gd name="connsiteX18" fmla="*/ 10678160 w 12374880"/>
                <a:gd name="connsiteY18" fmla="*/ 426720 h 5293360"/>
                <a:gd name="connsiteX19" fmla="*/ 11866880 w 12374880"/>
                <a:gd name="connsiteY19" fmla="*/ 193040 h 5293360"/>
                <a:gd name="connsiteX20" fmla="*/ 12374880 w 12374880"/>
                <a:gd name="connsiteY20" fmla="*/ 0 h 5293360"/>
                <a:gd name="connsiteX21" fmla="*/ 12364720 w 12374880"/>
                <a:gd name="connsiteY21" fmla="*/ 5273040 h 5293360"/>
                <a:gd name="connsiteX22" fmla="*/ 10160 w 12374880"/>
                <a:gd name="connsiteY22" fmla="*/ 5293360 h 5293360"/>
                <a:gd name="connsiteX23" fmla="*/ 0 w 12374880"/>
                <a:gd name="connsiteY23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3810000 w 12374880"/>
                <a:gd name="connsiteY8" fmla="*/ 3722370 h 5293360"/>
                <a:gd name="connsiteX9" fmla="*/ 4494530 w 12374880"/>
                <a:gd name="connsiteY9" fmla="*/ 3826510 h 5293360"/>
                <a:gd name="connsiteX10" fmla="*/ 4937760 w 12374880"/>
                <a:gd name="connsiteY10" fmla="*/ 3566160 h 5293360"/>
                <a:gd name="connsiteX11" fmla="*/ 5349240 w 12374880"/>
                <a:gd name="connsiteY11" fmla="*/ 3114040 h 5293360"/>
                <a:gd name="connsiteX12" fmla="*/ 5770880 w 12374880"/>
                <a:gd name="connsiteY12" fmla="*/ 2976880 h 5293360"/>
                <a:gd name="connsiteX13" fmla="*/ 7081520 w 12374880"/>
                <a:gd name="connsiteY13" fmla="*/ 2895600 h 5293360"/>
                <a:gd name="connsiteX14" fmla="*/ 7606030 w 12374880"/>
                <a:gd name="connsiteY14" fmla="*/ 2484120 h 5293360"/>
                <a:gd name="connsiteX15" fmla="*/ 8159750 w 12374880"/>
                <a:gd name="connsiteY15" fmla="*/ 1565910 h 5293360"/>
                <a:gd name="connsiteX16" fmla="*/ 8564880 w 12374880"/>
                <a:gd name="connsiteY16" fmla="*/ 1046480 h 5293360"/>
                <a:gd name="connsiteX17" fmla="*/ 9387840 w 12374880"/>
                <a:gd name="connsiteY17" fmla="*/ 640080 h 5293360"/>
                <a:gd name="connsiteX18" fmla="*/ 10678160 w 12374880"/>
                <a:gd name="connsiteY18" fmla="*/ 426720 h 5293360"/>
                <a:gd name="connsiteX19" fmla="*/ 11866880 w 12374880"/>
                <a:gd name="connsiteY19" fmla="*/ 193040 h 5293360"/>
                <a:gd name="connsiteX20" fmla="*/ 12374880 w 12374880"/>
                <a:gd name="connsiteY20" fmla="*/ 0 h 5293360"/>
                <a:gd name="connsiteX21" fmla="*/ 12364720 w 12374880"/>
                <a:gd name="connsiteY21" fmla="*/ 5273040 h 5293360"/>
                <a:gd name="connsiteX22" fmla="*/ 10160 w 12374880"/>
                <a:gd name="connsiteY22" fmla="*/ 5293360 h 5293360"/>
                <a:gd name="connsiteX23" fmla="*/ 0 w 12374880"/>
                <a:gd name="connsiteY23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3810000 w 12374880"/>
                <a:gd name="connsiteY8" fmla="*/ 3722370 h 5293360"/>
                <a:gd name="connsiteX9" fmla="*/ 4494530 w 12374880"/>
                <a:gd name="connsiteY9" fmla="*/ 3826510 h 5293360"/>
                <a:gd name="connsiteX10" fmla="*/ 4937760 w 12374880"/>
                <a:gd name="connsiteY10" fmla="*/ 3566160 h 5293360"/>
                <a:gd name="connsiteX11" fmla="*/ 5349240 w 12374880"/>
                <a:gd name="connsiteY11" fmla="*/ 3114040 h 5293360"/>
                <a:gd name="connsiteX12" fmla="*/ 5770880 w 12374880"/>
                <a:gd name="connsiteY12" fmla="*/ 2976880 h 5293360"/>
                <a:gd name="connsiteX13" fmla="*/ 7081520 w 12374880"/>
                <a:gd name="connsiteY13" fmla="*/ 2895600 h 5293360"/>
                <a:gd name="connsiteX14" fmla="*/ 7606030 w 12374880"/>
                <a:gd name="connsiteY14" fmla="*/ 2484120 h 5293360"/>
                <a:gd name="connsiteX15" fmla="*/ 8159750 w 12374880"/>
                <a:gd name="connsiteY15" fmla="*/ 1565910 h 5293360"/>
                <a:gd name="connsiteX16" fmla="*/ 8590280 w 12374880"/>
                <a:gd name="connsiteY16" fmla="*/ 1066800 h 5293360"/>
                <a:gd name="connsiteX17" fmla="*/ 9387840 w 12374880"/>
                <a:gd name="connsiteY17" fmla="*/ 640080 h 5293360"/>
                <a:gd name="connsiteX18" fmla="*/ 10678160 w 12374880"/>
                <a:gd name="connsiteY18" fmla="*/ 426720 h 5293360"/>
                <a:gd name="connsiteX19" fmla="*/ 11866880 w 12374880"/>
                <a:gd name="connsiteY19" fmla="*/ 193040 h 5293360"/>
                <a:gd name="connsiteX20" fmla="*/ 12374880 w 12374880"/>
                <a:gd name="connsiteY20" fmla="*/ 0 h 5293360"/>
                <a:gd name="connsiteX21" fmla="*/ 12364720 w 12374880"/>
                <a:gd name="connsiteY21" fmla="*/ 5273040 h 5293360"/>
                <a:gd name="connsiteX22" fmla="*/ 10160 w 12374880"/>
                <a:gd name="connsiteY22" fmla="*/ 5293360 h 5293360"/>
                <a:gd name="connsiteX23" fmla="*/ 0 w 12374880"/>
                <a:gd name="connsiteY23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3810000 w 12374880"/>
                <a:gd name="connsiteY8" fmla="*/ 3722370 h 5293360"/>
                <a:gd name="connsiteX9" fmla="*/ 4494530 w 12374880"/>
                <a:gd name="connsiteY9" fmla="*/ 3826510 h 5293360"/>
                <a:gd name="connsiteX10" fmla="*/ 4937760 w 12374880"/>
                <a:gd name="connsiteY10" fmla="*/ 3566160 h 5293360"/>
                <a:gd name="connsiteX11" fmla="*/ 5349240 w 12374880"/>
                <a:gd name="connsiteY11" fmla="*/ 3114040 h 5293360"/>
                <a:gd name="connsiteX12" fmla="*/ 5770880 w 12374880"/>
                <a:gd name="connsiteY12" fmla="*/ 2976880 h 5293360"/>
                <a:gd name="connsiteX13" fmla="*/ 7081520 w 12374880"/>
                <a:gd name="connsiteY13" fmla="*/ 2895600 h 5293360"/>
                <a:gd name="connsiteX14" fmla="*/ 7606030 w 12374880"/>
                <a:gd name="connsiteY14" fmla="*/ 2484120 h 5293360"/>
                <a:gd name="connsiteX15" fmla="*/ 8159750 w 12374880"/>
                <a:gd name="connsiteY15" fmla="*/ 1565910 h 5293360"/>
                <a:gd name="connsiteX16" fmla="*/ 8590280 w 12374880"/>
                <a:gd name="connsiteY16" fmla="*/ 1066800 h 5293360"/>
                <a:gd name="connsiteX17" fmla="*/ 9387840 w 12374880"/>
                <a:gd name="connsiteY17" fmla="*/ 640080 h 5293360"/>
                <a:gd name="connsiteX18" fmla="*/ 10678160 w 12374880"/>
                <a:gd name="connsiteY18" fmla="*/ 426720 h 5293360"/>
                <a:gd name="connsiteX19" fmla="*/ 11866880 w 12374880"/>
                <a:gd name="connsiteY19" fmla="*/ 193040 h 5293360"/>
                <a:gd name="connsiteX20" fmla="*/ 12374880 w 12374880"/>
                <a:gd name="connsiteY20" fmla="*/ 0 h 5293360"/>
                <a:gd name="connsiteX21" fmla="*/ 12364720 w 12374880"/>
                <a:gd name="connsiteY21" fmla="*/ 5273040 h 5293360"/>
                <a:gd name="connsiteX22" fmla="*/ 10160 w 12374880"/>
                <a:gd name="connsiteY22" fmla="*/ 5293360 h 5293360"/>
                <a:gd name="connsiteX23" fmla="*/ 0 w 12374880"/>
                <a:gd name="connsiteY23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3810000 w 12374880"/>
                <a:gd name="connsiteY8" fmla="*/ 3722370 h 5293360"/>
                <a:gd name="connsiteX9" fmla="*/ 4494530 w 12374880"/>
                <a:gd name="connsiteY9" fmla="*/ 3826510 h 5293360"/>
                <a:gd name="connsiteX10" fmla="*/ 4937760 w 12374880"/>
                <a:gd name="connsiteY10" fmla="*/ 3566160 h 5293360"/>
                <a:gd name="connsiteX11" fmla="*/ 5349240 w 12374880"/>
                <a:gd name="connsiteY11" fmla="*/ 3114040 h 5293360"/>
                <a:gd name="connsiteX12" fmla="*/ 5770880 w 12374880"/>
                <a:gd name="connsiteY12" fmla="*/ 2976880 h 5293360"/>
                <a:gd name="connsiteX13" fmla="*/ 7081520 w 12374880"/>
                <a:gd name="connsiteY13" fmla="*/ 2895600 h 5293360"/>
                <a:gd name="connsiteX14" fmla="*/ 7606030 w 12374880"/>
                <a:gd name="connsiteY14" fmla="*/ 2484120 h 5293360"/>
                <a:gd name="connsiteX15" fmla="*/ 8159750 w 12374880"/>
                <a:gd name="connsiteY15" fmla="*/ 1565910 h 5293360"/>
                <a:gd name="connsiteX16" fmla="*/ 8590280 w 12374880"/>
                <a:gd name="connsiteY16" fmla="*/ 1066800 h 5293360"/>
                <a:gd name="connsiteX17" fmla="*/ 9387840 w 12374880"/>
                <a:gd name="connsiteY17" fmla="*/ 640080 h 5293360"/>
                <a:gd name="connsiteX18" fmla="*/ 10678160 w 12374880"/>
                <a:gd name="connsiteY18" fmla="*/ 426720 h 5293360"/>
                <a:gd name="connsiteX19" fmla="*/ 11866880 w 12374880"/>
                <a:gd name="connsiteY19" fmla="*/ 193040 h 5293360"/>
                <a:gd name="connsiteX20" fmla="*/ 12374880 w 12374880"/>
                <a:gd name="connsiteY20" fmla="*/ 0 h 5293360"/>
                <a:gd name="connsiteX21" fmla="*/ 12364720 w 12374880"/>
                <a:gd name="connsiteY21" fmla="*/ 5273040 h 5293360"/>
                <a:gd name="connsiteX22" fmla="*/ 10160 w 12374880"/>
                <a:gd name="connsiteY22" fmla="*/ 5293360 h 5293360"/>
                <a:gd name="connsiteX23" fmla="*/ 0 w 12374880"/>
                <a:gd name="connsiteY23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3810000 w 12374880"/>
                <a:gd name="connsiteY8" fmla="*/ 3722370 h 5293360"/>
                <a:gd name="connsiteX9" fmla="*/ 4494530 w 12374880"/>
                <a:gd name="connsiteY9" fmla="*/ 3826510 h 5293360"/>
                <a:gd name="connsiteX10" fmla="*/ 4937760 w 12374880"/>
                <a:gd name="connsiteY10" fmla="*/ 3566160 h 5293360"/>
                <a:gd name="connsiteX11" fmla="*/ 5349240 w 12374880"/>
                <a:gd name="connsiteY11" fmla="*/ 3114040 h 5293360"/>
                <a:gd name="connsiteX12" fmla="*/ 5770880 w 12374880"/>
                <a:gd name="connsiteY12" fmla="*/ 2976880 h 5293360"/>
                <a:gd name="connsiteX13" fmla="*/ 7081520 w 12374880"/>
                <a:gd name="connsiteY13" fmla="*/ 2895600 h 5293360"/>
                <a:gd name="connsiteX14" fmla="*/ 7606030 w 12374880"/>
                <a:gd name="connsiteY14" fmla="*/ 2484120 h 5293360"/>
                <a:gd name="connsiteX15" fmla="*/ 8169910 w 12374880"/>
                <a:gd name="connsiteY15" fmla="*/ 1581150 h 5293360"/>
                <a:gd name="connsiteX16" fmla="*/ 8590280 w 12374880"/>
                <a:gd name="connsiteY16" fmla="*/ 1066800 h 5293360"/>
                <a:gd name="connsiteX17" fmla="*/ 9387840 w 12374880"/>
                <a:gd name="connsiteY17" fmla="*/ 640080 h 5293360"/>
                <a:gd name="connsiteX18" fmla="*/ 10678160 w 12374880"/>
                <a:gd name="connsiteY18" fmla="*/ 426720 h 5293360"/>
                <a:gd name="connsiteX19" fmla="*/ 11866880 w 12374880"/>
                <a:gd name="connsiteY19" fmla="*/ 193040 h 5293360"/>
                <a:gd name="connsiteX20" fmla="*/ 12374880 w 12374880"/>
                <a:gd name="connsiteY20" fmla="*/ 0 h 5293360"/>
                <a:gd name="connsiteX21" fmla="*/ 12364720 w 12374880"/>
                <a:gd name="connsiteY21" fmla="*/ 5273040 h 5293360"/>
                <a:gd name="connsiteX22" fmla="*/ 10160 w 12374880"/>
                <a:gd name="connsiteY22" fmla="*/ 5293360 h 5293360"/>
                <a:gd name="connsiteX23" fmla="*/ 0 w 12374880"/>
                <a:gd name="connsiteY23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3810000 w 12374880"/>
                <a:gd name="connsiteY8" fmla="*/ 3722370 h 5293360"/>
                <a:gd name="connsiteX9" fmla="*/ 4494530 w 12374880"/>
                <a:gd name="connsiteY9" fmla="*/ 3826510 h 5293360"/>
                <a:gd name="connsiteX10" fmla="*/ 4937760 w 12374880"/>
                <a:gd name="connsiteY10" fmla="*/ 3566160 h 5293360"/>
                <a:gd name="connsiteX11" fmla="*/ 5349240 w 12374880"/>
                <a:gd name="connsiteY11" fmla="*/ 3114040 h 5293360"/>
                <a:gd name="connsiteX12" fmla="*/ 5770880 w 12374880"/>
                <a:gd name="connsiteY12" fmla="*/ 2976880 h 5293360"/>
                <a:gd name="connsiteX13" fmla="*/ 7081520 w 12374880"/>
                <a:gd name="connsiteY13" fmla="*/ 2895600 h 5293360"/>
                <a:gd name="connsiteX14" fmla="*/ 7606030 w 12374880"/>
                <a:gd name="connsiteY14" fmla="*/ 2484120 h 5293360"/>
                <a:gd name="connsiteX15" fmla="*/ 8169910 w 12374880"/>
                <a:gd name="connsiteY15" fmla="*/ 1581150 h 5293360"/>
                <a:gd name="connsiteX16" fmla="*/ 8590280 w 12374880"/>
                <a:gd name="connsiteY16" fmla="*/ 1066800 h 5293360"/>
                <a:gd name="connsiteX17" fmla="*/ 9387840 w 12374880"/>
                <a:gd name="connsiteY17" fmla="*/ 640080 h 5293360"/>
                <a:gd name="connsiteX18" fmla="*/ 10678160 w 12374880"/>
                <a:gd name="connsiteY18" fmla="*/ 426720 h 5293360"/>
                <a:gd name="connsiteX19" fmla="*/ 11866880 w 12374880"/>
                <a:gd name="connsiteY19" fmla="*/ 193040 h 5293360"/>
                <a:gd name="connsiteX20" fmla="*/ 12374880 w 12374880"/>
                <a:gd name="connsiteY20" fmla="*/ 0 h 5293360"/>
                <a:gd name="connsiteX21" fmla="*/ 12364720 w 12374880"/>
                <a:gd name="connsiteY21" fmla="*/ 5273040 h 5293360"/>
                <a:gd name="connsiteX22" fmla="*/ 10160 w 12374880"/>
                <a:gd name="connsiteY22" fmla="*/ 5293360 h 5293360"/>
                <a:gd name="connsiteX23" fmla="*/ 0 w 12374880"/>
                <a:gd name="connsiteY23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3810000 w 12374880"/>
                <a:gd name="connsiteY8" fmla="*/ 3722370 h 5293360"/>
                <a:gd name="connsiteX9" fmla="*/ 4494530 w 12374880"/>
                <a:gd name="connsiteY9" fmla="*/ 3826510 h 5293360"/>
                <a:gd name="connsiteX10" fmla="*/ 4937760 w 12374880"/>
                <a:gd name="connsiteY10" fmla="*/ 3566160 h 5293360"/>
                <a:gd name="connsiteX11" fmla="*/ 5349240 w 12374880"/>
                <a:gd name="connsiteY11" fmla="*/ 3114040 h 5293360"/>
                <a:gd name="connsiteX12" fmla="*/ 5770880 w 12374880"/>
                <a:gd name="connsiteY12" fmla="*/ 2976880 h 5293360"/>
                <a:gd name="connsiteX13" fmla="*/ 7081520 w 12374880"/>
                <a:gd name="connsiteY13" fmla="*/ 2895600 h 5293360"/>
                <a:gd name="connsiteX14" fmla="*/ 7606030 w 12374880"/>
                <a:gd name="connsiteY14" fmla="*/ 2484120 h 5293360"/>
                <a:gd name="connsiteX15" fmla="*/ 8169910 w 12374880"/>
                <a:gd name="connsiteY15" fmla="*/ 1581150 h 5293360"/>
                <a:gd name="connsiteX16" fmla="*/ 8590280 w 12374880"/>
                <a:gd name="connsiteY16" fmla="*/ 1066800 h 5293360"/>
                <a:gd name="connsiteX17" fmla="*/ 9387840 w 12374880"/>
                <a:gd name="connsiteY17" fmla="*/ 640080 h 5293360"/>
                <a:gd name="connsiteX18" fmla="*/ 10678160 w 12374880"/>
                <a:gd name="connsiteY18" fmla="*/ 426720 h 5293360"/>
                <a:gd name="connsiteX19" fmla="*/ 11866880 w 12374880"/>
                <a:gd name="connsiteY19" fmla="*/ 193040 h 5293360"/>
                <a:gd name="connsiteX20" fmla="*/ 12374880 w 12374880"/>
                <a:gd name="connsiteY20" fmla="*/ 0 h 5293360"/>
                <a:gd name="connsiteX21" fmla="*/ 12364720 w 12374880"/>
                <a:gd name="connsiteY21" fmla="*/ 5273040 h 5293360"/>
                <a:gd name="connsiteX22" fmla="*/ 10160 w 12374880"/>
                <a:gd name="connsiteY22" fmla="*/ 5293360 h 5293360"/>
                <a:gd name="connsiteX23" fmla="*/ 0 w 12374880"/>
                <a:gd name="connsiteY23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3810000 w 12374880"/>
                <a:gd name="connsiteY8" fmla="*/ 3722370 h 5293360"/>
                <a:gd name="connsiteX9" fmla="*/ 4494530 w 12374880"/>
                <a:gd name="connsiteY9" fmla="*/ 3826510 h 5293360"/>
                <a:gd name="connsiteX10" fmla="*/ 4937760 w 12374880"/>
                <a:gd name="connsiteY10" fmla="*/ 3566160 h 5293360"/>
                <a:gd name="connsiteX11" fmla="*/ 5349240 w 12374880"/>
                <a:gd name="connsiteY11" fmla="*/ 3114040 h 5293360"/>
                <a:gd name="connsiteX12" fmla="*/ 5770880 w 12374880"/>
                <a:gd name="connsiteY12" fmla="*/ 2976880 h 5293360"/>
                <a:gd name="connsiteX13" fmla="*/ 7081520 w 12374880"/>
                <a:gd name="connsiteY13" fmla="*/ 2895600 h 5293360"/>
                <a:gd name="connsiteX14" fmla="*/ 7606030 w 12374880"/>
                <a:gd name="connsiteY14" fmla="*/ 2484120 h 5293360"/>
                <a:gd name="connsiteX15" fmla="*/ 8169910 w 12374880"/>
                <a:gd name="connsiteY15" fmla="*/ 1581150 h 5293360"/>
                <a:gd name="connsiteX16" fmla="*/ 8590280 w 12374880"/>
                <a:gd name="connsiteY16" fmla="*/ 1066800 h 5293360"/>
                <a:gd name="connsiteX17" fmla="*/ 9398000 w 12374880"/>
                <a:gd name="connsiteY17" fmla="*/ 655320 h 5293360"/>
                <a:gd name="connsiteX18" fmla="*/ 10678160 w 12374880"/>
                <a:gd name="connsiteY18" fmla="*/ 426720 h 5293360"/>
                <a:gd name="connsiteX19" fmla="*/ 11866880 w 12374880"/>
                <a:gd name="connsiteY19" fmla="*/ 193040 h 5293360"/>
                <a:gd name="connsiteX20" fmla="*/ 12374880 w 12374880"/>
                <a:gd name="connsiteY20" fmla="*/ 0 h 5293360"/>
                <a:gd name="connsiteX21" fmla="*/ 12364720 w 12374880"/>
                <a:gd name="connsiteY21" fmla="*/ 5273040 h 5293360"/>
                <a:gd name="connsiteX22" fmla="*/ 10160 w 12374880"/>
                <a:gd name="connsiteY22" fmla="*/ 5293360 h 5293360"/>
                <a:gd name="connsiteX23" fmla="*/ 0 w 12374880"/>
                <a:gd name="connsiteY23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3810000 w 12374880"/>
                <a:gd name="connsiteY8" fmla="*/ 3722370 h 5293360"/>
                <a:gd name="connsiteX9" fmla="*/ 4494530 w 12374880"/>
                <a:gd name="connsiteY9" fmla="*/ 3826510 h 5293360"/>
                <a:gd name="connsiteX10" fmla="*/ 4937760 w 12374880"/>
                <a:gd name="connsiteY10" fmla="*/ 3566160 h 5293360"/>
                <a:gd name="connsiteX11" fmla="*/ 5349240 w 12374880"/>
                <a:gd name="connsiteY11" fmla="*/ 3114040 h 5293360"/>
                <a:gd name="connsiteX12" fmla="*/ 5770880 w 12374880"/>
                <a:gd name="connsiteY12" fmla="*/ 2976880 h 5293360"/>
                <a:gd name="connsiteX13" fmla="*/ 7081520 w 12374880"/>
                <a:gd name="connsiteY13" fmla="*/ 2895600 h 5293360"/>
                <a:gd name="connsiteX14" fmla="*/ 7606030 w 12374880"/>
                <a:gd name="connsiteY14" fmla="*/ 2484120 h 5293360"/>
                <a:gd name="connsiteX15" fmla="*/ 8169910 w 12374880"/>
                <a:gd name="connsiteY15" fmla="*/ 1581150 h 5293360"/>
                <a:gd name="connsiteX16" fmla="*/ 8590280 w 12374880"/>
                <a:gd name="connsiteY16" fmla="*/ 1066800 h 5293360"/>
                <a:gd name="connsiteX17" fmla="*/ 9398000 w 12374880"/>
                <a:gd name="connsiteY17" fmla="*/ 655320 h 5293360"/>
                <a:gd name="connsiteX18" fmla="*/ 10678160 w 12374880"/>
                <a:gd name="connsiteY18" fmla="*/ 426720 h 5293360"/>
                <a:gd name="connsiteX19" fmla="*/ 11866880 w 12374880"/>
                <a:gd name="connsiteY19" fmla="*/ 193040 h 5293360"/>
                <a:gd name="connsiteX20" fmla="*/ 12374880 w 12374880"/>
                <a:gd name="connsiteY20" fmla="*/ 0 h 5293360"/>
                <a:gd name="connsiteX21" fmla="*/ 12364720 w 12374880"/>
                <a:gd name="connsiteY21" fmla="*/ 5273040 h 5293360"/>
                <a:gd name="connsiteX22" fmla="*/ 10160 w 12374880"/>
                <a:gd name="connsiteY22" fmla="*/ 5293360 h 5293360"/>
                <a:gd name="connsiteX23" fmla="*/ 0 w 12374880"/>
                <a:gd name="connsiteY23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3810000 w 12374880"/>
                <a:gd name="connsiteY8" fmla="*/ 3722370 h 5293360"/>
                <a:gd name="connsiteX9" fmla="*/ 4494530 w 12374880"/>
                <a:gd name="connsiteY9" fmla="*/ 3826510 h 5293360"/>
                <a:gd name="connsiteX10" fmla="*/ 4937760 w 12374880"/>
                <a:gd name="connsiteY10" fmla="*/ 3566160 h 5293360"/>
                <a:gd name="connsiteX11" fmla="*/ 5349240 w 12374880"/>
                <a:gd name="connsiteY11" fmla="*/ 3114040 h 5293360"/>
                <a:gd name="connsiteX12" fmla="*/ 5770880 w 12374880"/>
                <a:gd name="connsiteY12" fmla="*/ 2976880 h 5293360"/>
                <a:gd name="connsiteX13" fmla="*/ 7081520 w 12374880"/>
                <a:gd name="connsiteY13" fmla="*/ 2895600 h 5293360"/>
                <a:gd name="connsiteX14" fmla="*/ 7606030 w 12374880"/>
                <a:gd name="connsiteY14" fmla="*/ 2484120 h 5293360"/>
                <a:gd name="connsiteX15" fmla="*/ 8169910 w 12374880"/>
                <a:gd name="connsiteY15" fmla="*/ 1581150 h 5293360"/>
                <a:gd name="connsiteX16" fmla="*/ 8590280 w 12374880"/>
                <a:gd name="connsiteY16" fmla="*/ 1066800 h 5293360"/>
                <a:gd name="connsiteX17" fmla="*/ 9398000 w 12374880"/>
                <a:gd name="connsiteY17" fmla="*/ 655320 h 5293360"/>
                <a:gd name="connsiteX18" fmla="*/ 10678160 w 12374880"/>
                <a:gd name="connsiteY18" fmla="*/ 426720 h 5293360"/>
                <a:gd name="connsiteX19" fmla="*/ 11866880 w 12374880"/>
                <a:gd name="connsiteY19" fmla="*/ 193040 h 5293360"/>
                <a:gd name="connsiteX20" fmla="*/ 12374880 w 12374880"/>
                <a:gd name="connsiteY20" fmla="*/ 0 h 5293360"/>
                <a:gd name="connsiteX21" fmla="*/ 12364720 w 12374880"/>
                <a:gd name="connsiteY21" fmla="*/ 5273040 h 5293360"/>
                <a:gd name="connsiteX22" fmla="*/ 10160 w 12374880"/>
                <a:gd name="connsiteY22" fmla="*/ 5293360 h 5293360"/>
                <a:gd name="connsiteX23" fmla="*/ 0 w 12374880"/>
                <a:gd name="connsiteY23" fmla="*/ 4693920 h 5293360"/>
                <a:gd name="connsiteX0" fmla="*/ 0 w 12374880"/>
                <a:gd name="connsiteY0" fmla="*/ 4693920 h 5293360"/>
                <a:gd name="connsiteX1" fmla="*/ 28448 w 12374880"/>
                <a:gd name="connsiteY1" fmla="*/ 4691888 h 5293360"/>
                <a:gd name="connsiteX2" fmla="*/ 575056 w 12374880"/>
                <a:gd name="connsiteY2" fmla="*/ 4927600 h 5293360"/>
                <a:gd name="connsiteX3" fmla="*/ 1152144 w 12374880"/>
                <a:gd name="connsiteY3" fmla="*/ 4970272 h 5293360"/>
                <a:gd name="connsiteX4" fmla="*/ 1475232 w 12374880"/>
                <a:gd name="connsiteY4" fmla="*/ 4903216 h 5293360"/>
                <a:gd name="connsiteX5" fmla="*/ 2214880 w 12374880"/>
                <a:gd name="connsiteY5" fmla="*/ 4409440 h 5293360"/>
                <a:gd name="connsiteX6" fmla="*/ 2979420 w 12374880"/>
                <a:gd name="connsiteY6" fmla="*/ 3731260 h 5293360"/>
                <a:gd name="connsiteX7" fmla="*/ 3383280 w 12374880"/>
                <a:gd name="connsiteY7" fmla="*/ 3667760 h 5293360"/>
                <a:gd name="connsiteX8" fmla="*/ 3810000 w 12374880"/>
                <a:gd name="connsiteY8" fmla="*/ 3722370 h 5293360"/>
                <a:gd name="connsiteX9" fmla="*/ 4494530 w 12374880"/>
                <a:gd name="connsiteY9" fmla="*/ 3826510 h 5293360"/>
                <a:gd name="connsiteX10" fmla="*/ 4937760 w 12374880"/>
                <a:gd name="connsiteY10" fmla="*/ 3566160 h 5293360"/>
                <a:gd name="connsiteX11" fmla="*/ 5349240 w 12374880"/>
                <a:gd name="connsiteY11" fmla="*/ 3114040 h 5293360"/>
                <a:gd name="connsiteX12" fmla="*/ 5770880 w 12374880"/>
                <a:gd name="connsiteY12" fmla="*/ 2976880 h 5293360"/>
                <a:gd name="connsiteX13" fmla="*/ 7081520 w 12374880"/>
                <a:gd name="connsiteY13" fmla="*/ 2895600 h 5293360"/>
                <a:gd name="connsiteX14" fmla="*/ 7606030 w 12374880"/>
                <a:gd name="connsiteY14" fmla="*/ 2484120 h 5293360"/>
                <a:gd name="connsiteX15" fmla="*/ 8169910 w 12374880"/>
                <a:gd name="connsiteY15" fmla="*/ 1581150 h 5293360"/>
                <a:gd name="connsiteX16" fmla="*/ 8590280 w 12374880"/>
                <a:gd name="connsiteY16" fmla="*/ 1066800 h 5293360"/>
                <a:gd name="connsiteX17" fmla="*/ 9398000 w 12374880"/>
                <a:gd name="connsiteY17" fmla="*/ 655320 h 5293360"/>
                <a:gd name="connsiteX18" fmla="*/ 10678160 w 12374880"/>
                <a:gd name="connsiteY18" fmla="*/ 426720 h 5293360"/>
                <a:gd name="connsiteX19" fmla="*/ 11846560 w 12374880"/>
                <a:gd name="connsiteY19" fmla="*/ 187960 h 5293360"/>
                <a:gd name="connsiteX20" fmla="*/ 12374880 w 12374880"/>
                <a:gd name="connsiteY20" fmla="*/ 0 h 5293360"/>
                <a:gd name="connsiteX21" fmla="*/ 12364720 w 12374880"/>
                <a:gd name="connsiteY21" fmla="*/ 5273040 h 5293360"/>
                <a:gd name="connsiteX22" fmla="*/ 10160 w 12374880"/>
                <a:gd name="connsiteY22" fmla="*/ 5293360 h 5293360"/>
                <a:gd name="connsiteX23" fmla="*/ 0 w 12374880"/>
                <a:gd name="connsiteY23" fmla="*/ 4693920 h 5293360"/>
                <a:gd name="connsiteX0" fmla="*/ 0 w 12390120"/>
                <a:gd name="connsiteY0" fmla="*/ 4693920 h 5293360"/>
                <a:gd name="connsiteX1" fmla="*/ 28448 w 12390120"/>
                <a:gd name="connsiteY1" fmla="*/ 4691888 h 5293360"/>
                <a:gd name="connsiteX2" fmla="*/ 575056 w 12390120"/>
                <a:gd name="connsiteY2" fmla="*/ 4927600 h 5293360"/>
                <a:gd name="connsiteX3" fmla="*/ 1152144 w 12390120"/>
                <a:gd name="connsiteY3" fmla="*/ 4970272 h 5293360"/>
                <a:gd name="connsiteX4" fmla="*/ 1475232 w 12390120"/>
                <a:gd name="connsiteY4" fmla="*/ 4903216 h 5293360"/>
                <a:gd name="connsiteX5" fmla="*/ 2214880 w 12390120"/>
                <a:gd name="connsiteY5" fmla="*/ 4409440 h 5293360"/>
                <a:gd name="connsiteX6" fmla="*/ 2979420 w 12390120"/>
                <a:gd name="connsiteY6" fmla="*/ 3731260 h 5293360"/>
                <a:gd name="connsiteX7" fmla="*/ 3383280 w 12390120"/>
                <a:gd name="connsiteY7" fmla="*/ 3667760 h 5293360"/>
                <a:gd name="connsiteX8" fmla="*/ 3810000 w 12390120"/>
                <a:gd name="connsiteY8" fmla="*/ 3722370 h 5293360"/>
                <a:gd name="connsiteX9" fmla="*/ 4494530 w 12390120"/>
                <a:gd name="connsiteY9" fmla="*/ 3826510 h 5293360"/>
                <a:gd name="connsiteX10" fmla="*/ 4937760 w 12390120"/>
                <a:gd name="connsiteY10" fmla="*/ 3566160 h 5293360"/>
                <a:gd name="connsiteX11" fmla="*/ 5349240 w 12390120"/>
                <a:gd name="connsiteY11" fmla="*/ 3114040 h 5293360"/>
                <a:gd name="connsiteX12" fmla="*/ 5770880 w 12390120"/>
                <a:gd name="connsiteY12" fmla="*/ 2976880 h 5293360"/>
                <a:gd name="connsiteX13" fmla="*/ 7081520 w 12390120"/>
                <a:gd name="connsiteY13" fmla="*/ 2895600 h 5293360"/>
                <a:gd name="connsiteX14" fmla="*/ 7606030 w 12390120"/>
                <a:gd name="connsiteY14" fmla="*/ 2484120 h 5293360"/>
                <a:gd name="connsiteX15" fmla="*/ 8169910 w 12390120"/>
                <a:gd name="connsiteY15" fmla="*/ 1581150 h 5293360"/>
                <a:gd name="connsiteX16" fmla="*/ 8590280 w 12390120"/>
                <a:gd name="connsiteY16" fmla="*/ 1066800 h 5293360"/>
                <a:gd name="connsiteX17" fmla="*/ 9398000 w 12390120"/>
                <a:gd name="connsiteY17" fmla="*/ 655320 h 5293360"/>
                <a:gd name="connsiteX18" fmla="*/ 10678160 w 12390120"/>
                <a:gd name="connsiteY18" fmla="*/ 426720 h 5293360"/>
                <a:gd name="connsiteX19" fmla="*/ 11846560 w 12390120"/>
                <a:gd name="connsiteY19" fmla="*/ 187960 h 5293360"/>
                <a:gd name="connsiteX20" fmla="*/ 12390120 w 12390120"/>
                <a:gd name="connsiteY20" fmla="*/ 0 h 5293360"/>
                <a:gd name="connsiteX21" fmla="*/ 12364720 w 12390120"/>
                <a:gd name="connsiteY21" fmla="*/ 5273040 h 5293360"/>
                <a:gd name="connsiteX22" fmla="*/ 10160 w 12390120"/>
                <a:gd name="connsiteY22" fmla="*/ 5293360 h 5293360"/>
                <a:gd name="connsiteX23" fmla="*/ 0 w 12390120"/>
                <a:gd name="connsiteY23" fmla="*/ 4693920 h 5293360"/>
                <a:gd name="connsiteX0" fmla="*/ 0 w 12364810"/>
                <a:gd name="connsiteY0" fmla="*/ 4693920 h 5293360"/>
                <a:gd name="connsiteX1" fmla="*/ 28448 w 12364810"/>
                <a:gd name="connsiteY1" fmla="*/ 4691888 h 5293360"/>
                <a:gd name="connsiteX2" fmla="*/ 575056 w 12364810"/>
                <a:gd name="connsiteY2" fmla="*/ 4927600 h 5293360"/>
                <a:gd name="connsiteX3" fmla="*/ 1152144 w 12364810"/>
                <a:gd name="connsiteY3" fmla="*/ 4970272 h 5293360"/>
                <a:gd name="connsiteX4" fmla="*/ 1475232 w 12364810"/>
                <a:gd name="connsiteY4" fmla="*/ 4903216 h 5293360"/>
                <a:gd name="connsiteX5" fmla="*/ 2214880 w 12364810"/>
                <a:gd name="connsiteY5" fmla="*/ 4409440 h 5293360"/>
                <a:gd name="connsiteX6" fmla="*/ 2979420 w 12364810"/>
                <a:gd name="connsiteY6" fmla="*/ 3731260 h 5293360"/>
                <a:gd name="connsiteX7" fmla="*/ 3383280 w 12364810"/>
                <a:gd name="connsiteY7" fmla="*/ 3667760 h 5293360"/>
                <a:gd name="connsiteX8" fmla="*/ 3810000 w 12364810"/>
                <a:gd name="connsiteY8" fmla="*/ 3722370 h 5293360"/>
                <a:gd name="connsiteX9" fmla="*/ 4494530 w 12364810"/>
                <a:gd name="connsiteY9" fmla="*/ 3826510 h 5293360"/>
                <a:gd name="connsiteX10" fmla="*/ 4937760 w 12364810"/>
                <a:gd name="connsiteY10" fmla="*/ 3566160 h 5293360"/>
                <a:gd name="connsiteX11" fmla="*/ 5349240 w 12364810"/>
                <a:gd name="connsiteY11" fmla="*/ 3114040 h 5293360"/>
                <a:gd name="connsiteX12" fmla="*/ 5770880 w 12364810"/>
                <a:gd name="connsiteY12" fmla="*/ 2976880 h 5293360"/>
                <a:gd name="connsiteX13" fmla="*/ 7081520 w 12364810"/>
                <a:gd name="connsiteY13" fmla="*/ 2895600 h 5293360"/>
                <a:gd name="connsiteX14" fmla="*/ 7606030 w 12364810"/>
                <a:gd name="connsiteY14" fmla="*/ 2484120 h 5293360"/>
                <a:gd name="connsiteX15" fmla="*/ 8169910 w 12364810"/>
                <a:gd name="connsiteY15" fmla="*/ 1581150 h 5293360"/>
                <a:gd name="connsiteX16" fmla="*/ 8590280 w 12364810"/>
                <a:gd name="connsiteY16" fmla="*/ 1066800 h 5293360"/>
                <a:gd name="connsiteX17" fmla="*/ 9398000 w 12364810"/>
                <a:gd name="connsiteY17" fmla="*/ 655320 h 5293360"/>
                <a:gd name="connsiteX18" fmla="*/ 10678160 w 12364810"/>
                <a:gd name="connsiteY18" fmla="*/ 426720 h 5293360"/>
                <a:gd name="connsiteX19" fmla="*/ 11846560 w 12364810"/>
                <a:gd name="connsiteY19" fmla="*/ 187960 h 5293360"/>
                <a:gd name="connsiteX20" fmla="*/ 12278360 w 12364810"/>
                <a:gd name="connsiteY20" fmla="*/ 0 h 5293360"/>
                <a:gd name="connsiteX21" fmla="*/ 12364720 w 12364810"/>
                <a:gd name="connsiteY21" fmla="*/ 5273040 h 5293360"/>
                <a:gd name="connsiteX22" fmla="*/ 10160 w 12364810"/>
                <a:gd name="connsiteY22" fmla="*/ 5293360 h 5293360"/>
                <a:gd name="connsiteX23" fmla="*/ 0 w 12364810"/>
                <a:gd name="connsiteY23" fmla="*/ 4693920 h 5293360"/>
                <a:gd name="connsiteX0" fmla="*/ 0 w 12293955"/>
                <a:gd name="connsiteY0" fmla="*/ 4693920 h 5293360"/>
                <a:gd name="connsiteX1" fmla="*/ 28448 w 12293955"/>
                <a:gd name="connsiteY1" fmla="*/ 4691888 h 5293360"/>
                <a:gd name="connsiteX2" fmla="*/ 575056 w 12293955"/>
                <a:gd name="connsiteY2" fmla="*/ 4927600 h 5293360"/>
                <a:gd name="connsiteX3" fmla="*/ 1152144 w 12293955"/>
                <a:gd name="connsiteY3" fmla="*/ 4970272 h 5293360"/>
                <a:gd name="connsiteX4" fmla="*/ 1475232 w 12293955"/>
                <a:gd name="connsiteY4" fmla="*/ 4903216 h 5293360"/>
                <a:gd name="connsiteX5" fmla="*/ 2214880 w 12293955"/>
                <a:gd name="connsiteY5" fmla="*/ 4409440 h 5293360"/>
                <a:gd name="connsiteX6" fmla="*/ 2979420 w 12293955"/>
                <a:gd name="connsiteY6" fmla="*/ 3731260 h 5293360"/>
                <a:gd name="connsiteX7" fmla="*/ 3383280 w 12293955"/>
                <a:gd name="connsiteY7" fmla="*/ 3667760 h 5293360"/>
                <a:gd name="connsiteX8" fmla="*/ 3810000 w 12293955"/>
                <a:gd name="connsiteY8" fmla="*/ 3722370 h 5293360"/>
                <a:gd name="connsiteX9" fmla="*/ 4494530 w 12293955"/>
                <a:gd name="connsiteY9" fmla="*/ 3826510 h 5293360"/>
                <a:gd name="connsiteX10" fmla="*/ 4937760 w 12293955"/>
                <a:gd name="connsiteY10" fmla="*/ 3566160 h 5293360"/>
                <a:gd name="connsiteX11" fmla="*/ 5349240 w 12293955"/>
                <a:gd name="connsiteY11" fmla="*/ 3114040 h 5293360"/>
                <a:gd name="connsiteX12" fmla="*/ 5770880 w 12293955"/>
                <a:gd name="connsiteY12" fmla="*/ 2976880 h 5293360"/>
                <a:gd name="connsiteX13" fmla="*/ 7081520 w 12293955"/>
                <a:gd name="connsiteY13" fmla="*/ 2895600 h 5293360"/>
                <a:gd name="connsiteX14" fmla="*/ 7606030 w 12293955"/>
                <a:gd name="connsiteY14" fmla="*/ 2484120 h 5293360"/>
                <a:gd name="connsiteX15" fmla="*/ 8169910 w 12293955"/>
                <a:gd name="connsiteY15" fmla="*/ 1581150 h 5293360"/>
                <a:gd name="connsiteX16" fmla="*/ 8590280 w 12293955"/>
                <a:gd name="connsiteY16" fmla="*/ 1066800 h 5293360"/>
                <a:gd name="connsiteX17" fmla="*/ 9398000 w 12293955"/>
                <a:gd name="connsiteY17" fmla="*/ 655320 h 5293360"/>
                <a:gd name="connsiteX18" fmla="*/ 10678160 w 12293955"/>
                <a:gd name="connsiteY18" fmla="*/ 426720 h 5293360"/>
                <a:gd name="connsiteX19" fmla="*/ 11846560 w 12293955"/>
                <a:gd name="connsiteY19" fmla="*/ 187960 h 5293360"/>
                <a:gd name="connsiteX20" fmla="*/ 12278360 w 12293955"/>
                <a:gd name="connsiteY20" fmla="*/ 0 h 5293360"/>
                <a:gd name="connsiteX21" fmla="*/ 12293600 w 12293955"/>
                <a:gd name="connsiteY21" fmla="*/ 5273040 h 5293360"/>
                <a:gd name="connsiteX22" fmla="*/ 10160 w 12293955"/>
                <a:gd name="connsiteY22" fmla="*/ 5293360 h 5293360"/>
                <a:gd name="connsiteX23" fmla="*/ 0 w 12293955"/>
                <a:gd name="connsiteY23" fmla="*/ 4693920 h 5293360"/>
                <a:gd name="connsiteX0" fmla="*/ 0 w 12293955"/>
                <a:gd name="connsiteY0" fmla="*/ 4693920 h 5293360"/>
                <a:gd name="connsiteX1" fmla="*/ 28448 w 12293955"/>
                <a:gd name="connsiteY1" fmla="*/ 4691888 h 5293360"/>
                <a:gd name="connsiteX2" fmla="*/ 575056 w 12293955"/>
                <a:gd name="connsiteY2" fmla="*/ 4927600 h 5293360"/>
                <a:gd name="connsiteX3" fmla="*/ 1152144 w 12293955"/>
                <a:gd name="connsiteY3" fmla="*/ 4970272 h 5293360"/>
                <a:gd name="connsiteX4" fmla="*/ 1475232 w 12293955"/>
                <a:gd name="connsiteY4" fmla="*/ 4903216 h 5293360"/>
                <a:gd name="connsiteX5" fmla="*/ 2214880 w 12293955"/>
                <a:gd name="connsiteY5" fmla="*/ 4409440 h 5293360"/>
                <a:gd name="connsiteX6" fmla="*/ 2979420 w 12293955"/>
                <a:gd name="connsiteY6" fmla="*/ 3731260 h 5293360"/>
                <a:gd name="connsiteX7" fmla="*/ 3383280 w 12293955"/>
                <a:gd name="connsiteY7" fmla="*/ 3667760 h 5293360"/>
                <a:gd name="connsiteX8" fmla="*/ 3810000 w 12293955"/>
                <a:gd name="connsiteY8" fmla="*/ 3722370 h 5293360"/>
                <a:gd name="connsiteX9" fmla="*/ 4494530 w 12293955"/>
                <a:gd name="connsiteY9" fmla="*/ 3826510 h 5293360"/>
                <a:gd name="connsiteX10" fmla="*/ 4937760 w 12293955"/>
                <a:gd name="connsiteY10" fmla="*/ 3566160 h 5293360"/>
                <a:gd name="connsiteX11" fmla="*/ 5349240 w 12293955"/>
                <a:gd name="connsiteY11" fmla="*/ 3114040 h 5293360"/>
                <a:gd name="connsiteX12" fmla="*/ 5770880 w 12293955"/>
                <a:gd name="connsiteY12" fmla="*/ 2976880 h 5293360"/>
                <a:gd name="connsiteX13" fmla="*/ 7081520 w 12293955"/>
                <a:gd name="connsiteY13" fmla="*/ 2895600 h 5293360"/>
                <a:gd name="connsiteX14" fmla="*/ 7606030 w 12293955"/>
                <a:gd name="connsiteY14" fmla="*/ 2484120 h 5293360"/>
                <a:gd name="connsiteX15" fmla="*/ 8169910 w 12293955"/>
                <a:gd name="connsiteY15" fmla="*/ 1581150 h 5293360"/>
                <a:gd name="connsiteX16" fmla="*/ 8590280 w 12293955"/>
                <a:gd name="connsiteY16" fmla="*/ 1066800 h 5293360"/>
                <a:gd name="connsiteX17" fmla="*/ 9398000 w 12293955"/>
                <a:gd name="connsiteY17" fmla="*/ 655320 h 5293360"/>
                <a:gd name="connsiteX18" fmla="*/ 10678160 w 12293955"/>
                <a:gd name="connsiteY18" fmla="*/ 426720 h 5293360"/>
                <a:gd name="connsiteX19" fmla="*/ 11846560 w 12293955"/>
                <a:gd name="connsiteY19" fmla="*/ 187960 h 5293360"/>
                <a:gd name="connsiteX20" fmla="*/ 12278360 w 12293955"/>
                <a:gd name="connsiteY20" fmla="*/ 0 h 5293360"/>
                <a:gd name="connsiteX21" fmla="*/ 12293600 w 12293955"/>
                <a:gd name="connsiteY21" fmla="*/ 5273040 h 5293360"/>
                <a:gd name="connsiteX22" fmla="*/ 10160 w 12293955"/>
                <a:gd name="connsiteY22" fmla="*/ 5293360 h 5293360"/>
                <a:gd name="connsiteX23" fmla="*/ 0 w 12293955"/>
                <a:gd name="connsiteY23" fmla="*/ 4693920 h 5293360"/>
                <a:gd name="connsiteX0" fmla="*/ 0 w 12293955"/>
                <a:gd name="connsiteY0" fmla="*/ 4693920 h 5293360"/>
                <a:gd name="connsiteX1" fmla="*/ 28448 w 12293955"/>
                <a:gd name="connsiteY1" fmla="*/ 4691888 h 5293360"/>
                <a:gd name="connsiteX2" fmla="*/ 575056 w 12293955"/>
                <a:gd name="connsiteY2" fmla="*/ 4927600 h 5293360"/>
                <a:gd name="connsiteX3" fmla="*/ 1152144 w 12293955"/>
                <a:gd name="connsiteY3" fmla="*/ 4970272 h 5293360"/>
                <a:gd name="connsiteX4" fmla="*/ 1475232 w 12293955"/>
                <a:gd name="connsiteY4" fmla="*/ 4903216 h 5293360"/>
                <a:gd name="connsiteX5" fmla="*/ 2214880 w 12293955"/>
                <a:gd name="connsiteY5" fmla="*/ 4409440 h 5293360"/>
                <a:gd name="connsiteX6" fmla="*/ 2979420 w 12293955"/>
                <a:gd name="connsiteY6" fmla="*/ 3731260 h 5293360"/>
                <a:gd name="connsiteX7" fmla="*/ 3383280 w 12293955"/>
                <a:gd name="connsiteY7" fmla="*/ 3667760 h 5293360"/>
                <a:gd name="connsiteX8" fmla="*/ 3810000 w 12293955"/>
                <a:gd name="connsiteY8" fmla="*/ 3722370 h 5293360"/>
                <a:gd name="connsiteX9" fmla="*/ 4494530 w 12293955"/>
                <a:gd name="connsiteY9" fmla="*/ 3826510 h 5293360"/>
                <a:gd name="connsiteX10" fmla="*/ 4937760 w 12293955"/>
                <a:gd name="connsiteY10" fmla="*/ 3566160 h 5293360"/>
                <a:gd name="connsiteX11" fmla="*/ 5349240 w 12293955"/>
                <a:gd name="connsiteY11" fmla="*/ 3114040 h 5293360"/>
                <a:gd name="connsiteX12" fmla="*/ 5770880 w 12293955"/>
                <a:gd name="connsiteY12" fmla="*/ 2976880 h 5293360"/>
                <a:gd name="connsiteX13" fmla="*/ 7081520 w 12293955"/>
                <a:gd name="connsiteY13" fmla="*/ 2895600 h 5293360"/>
                <a:gd name="connsiteX14" fmla="*/ 7606030 w 12293955"/>
                <a:gd name="connsiteY14" fmla="*/ 2484120 h 5293360"/>
                <a:gd name="connsiteX15" fmla="*/ 8169910 w 12293955"/>
                <a:gd name="connsiteY15" fmla="*/ 1581150 h 5293360"/>
                <a:gd name="connsiteX16" fmla="*/ 8590280 w 12293955"/>
                <a:gd name="connsiteY16" fmla="*/ 1066800 h 5293360"/>
                <a:gd name="connsiteX17" fmla="*/ 9398000 w 12293955"/>
                <a:gd name="connsiteY17" fmla="*/ 655320 h 5293360"/>
                <a:gd name="connsiteX18" fmla="*/ 10678160 w 12293955"/>
                <a:gd name="connsiteY18" fmla="*/ 426720 h 5293360"/>
                <a:gd name="connsiteX19" fmla="*/ 11846560 w 12293955"/>
                <a:gd name="connsiteY19" fmla="*/ 187960 h 5293360"/>
                <a:gd name="connsiteX20" fmla="*/ 12278360 w 12293955"/>
                <a:gd name="connsiteY20" fmla="*/ 0 h 5293360"/>
                <a:gd name="connsiteX21" fmla="*/ 12293600 w 12293955"/>
                <a:gd name="connsiteY21" fmla="*/ 5273040 h 5293360"/>
                <a:gd name="connsiteX22" fmla="*/ 10160 w 12293955"/>
                <a:gd name="connsiteY22" fmla="*/ 5293360 h 5293360"/>
                <a:gd name="connsiteX23" fmla="*/ 0 w 12293955"/>
                <a:gd name="connsiteY23" fmla="*/ 4693920 h 5293360"/>
                <a:gd name="connsiteX0" fmla="*/ 0 w 12293955"/>
                <a:gd name="connsiteY0" fmla="*/ 4693920 h 5293360"/>
                <a:gd name="connsiteX1" fmla="*/ 28448 w 12293955"/>
                <a:gd name="connsiteY1" fmla="*/ 4691888 h 5293360"/>
                <a:gd name="connsiteX2" fmla="*/ 575056 w 12293955"/>
                <a:gd name="connsiteY2" fmla="*/ 4927600 h 5293360"/>
                <a:gd name="connsiteX3" fmla="*/ 1152144 w 12293955"/>
                <a:gd name="connsiteY3" fmla="*/ 4970272 h 5293360"/>
                <a:gd name="connsiteX4" fmla="*/ 1475232 w 12293955"/>
                <a:gd name="connsiteY4" fmla="*/ 4903216 h 5293360"/>
                <a:gd name="connsiteX5" fmla="*/ 2214880 w 12293955"/>
                <a:gd name="connsiteY5" fmla="*/ 4409440 h 5293360"/>
                <a:gd name="connsiteX6" fmla="*/ 2979420 w 12293955"/>
                <a:gd name="connsiteY6" fmla="*/ 3731260 h 5293360"/>
                <a:gd name="connsiteX7" fmla="*/ 3383280 w 12293955"/>
                <a:gd name="connsiteY7" fmla="*/ 3667760 h 5293360"/>
                <a:gd name="connsiteX8" fmla="*/ 3810000 w 12293955"/>
                <a:gd name="connsiteY8" fmla="*/ 3722370 h 5293360"/>
                <a:gd name="connsiteX9" fmla="*/ 4494530 w 12293955"/>
                <a:gd name="connsiteY9" fmla="*/ 3826510 h 5293360"/>
                <a:gd name="connsiteX10" fmla="*/ 4937760 w 12293955"/>
                <a:gd name="connsiteY10" fmla="*/ 3566160 h 5293360"/>
                <a:gd name="connsiteX11" fmla="*/ 5349240 w 12293955"/>
                <a:gd name="connsiteY11" fmla="*/ 3114040 h 5293360"/>
                <a:gd name="connsiteX12" fmla="*/ 5770880 w 12293955"/>
                <a:gd name="connsiteY12" fmla="*/ 2976880 h 5293360"/>
                <a:gd name="connsiteX13" fmla="*/ 7081520 w 12293955"/>
                <a:gd name="connsiteY13" fmla="*/ 2895600 h 5293360"/>
                <a:gd name="connsiteX14" fmla="*/ 7606030 w 12293955"/>
                <a:gd name="connsiteY14" fmla="*/ 2484120 h 5293360"/>
                <a:gd name="connsiteX15" fmla="*/ 8169910 w 12293955"/>
                <a:gd name="connsiteY15" fmla="*/ 1581150 h 5293360"/>
                <a:gd name="connsiteX16" fmla="*/ 8590280 w 12293955"/>
                <a:gd name="connsiteY16" fmla="*/ 1066800 h 5293360"/>
                <a:gd name="connsiteX17" fmla="*/ 9398000 w 12293955"/>
                <a:gd name="connsiteY17" fmla="*/ 655320 h 5293360"/>
                <a:gd name="connsiteX18" fmla="*/ 10678160 w 12293955"/>
                <a:gd name="connsiteY18" fmla="*/ 426720 h 5293360"/>
                <a:gd name="connsiteX19" fmla="*/ 11846560 w 12293955"/>
                <a:gd name="connsiteY19" fmla="*/ 187960 h 5293360"/>
                <a:gd name="connsiteX20" fmla="*/ 12278360 w 12293955"/>
                <a:gd name="connsiteY20" fmla="*/ 0 h 5293360"/>
                <a:gd name="connsiteX21" fmla="*/ 12293600 w 12293955"/>
                <a:gd name="connsiteY21" fmla="*/ 5273040 h 5293360"/>
                <a:gd name="connsiteX22" fmla="*/ 10160 w 12293955"/>
                <a:gd name="connsiteY22" fmla="*/ 5293360 h 5293360"/>
                <a:gd name="connsiteX23" fmla="*/ 0 w 12293955"/>
                <a:gd name="connsiteY23" fmla="*/ 4693920 h 5293360"/>
                <a:gd name="connsiteX0" fmla="*/ 0 w 12293955"/>
                <a:gd name="connsiteY0" fmla="*/ 4693920 h 5293360"/>
                <a:gd name="connsiteX1" fmla="*/ 28448 w 12293955"/>
                <a:gd name="connsiteY1" fmla="*/ 4691888 h 5293360"/>
                <a:gd name="connsiteX2" fmla="*/ 575056 w 12293955"/>
                <a:gd name="connsiteY2" fmla="*/ 4927600 h 5293360"/>
                <a:gd name="connsiteX3" fmla="*/ 1152144 w 12293955"/>
                <a:gd name="connsiteY3" fmla="*/ 4970272 h 5293360"/>
                <a:gd name="connsiteX4" fmla="*/ 1475232 w 12293955"/>
                <a:gd name="connsiteY4" fmla="*/ 4903216 h 5293360"/>
                <a:gd name="connsiteX5" fmla="*/ 2214880 w 12293955"/>
                <a:gd name="connsiteY5" fmla="*/ 4409440 h 5293360"/>
                <a:gd name="connsiteX6" fmla="*/ 2979420 w 12293955"/>
                <a:gd name="connsiteY6" fmla="*/ 3731260 h 5293360"/>
                <a:gd name="connsiteX7" fmla="*/ 3383280 w 12293955"/>
                <a:gd name="connsiteY7" fmla="*/ 3667760 h 5293360"/>
                <a:gd name="connsiteX8" fmla="*/ 3810000 w 12293955"/>
                <a:gd name="connsiteY8" fmla="*/ 3722370 h 5293360"/>
                <a:gd name="connsiteX9" fmla="*/ 4494530 w 12293955"/>
                <a:gd name="connsiteY9" fmla="*/ 3826510 h 5293360"/>
                <a:gd name="connsiteX10" fmla="*/ 4937760 w 12293955"/>
                <a:gd name="connsiteY10" fmla="*/ 3566160 h 5293360"/>
                <a:gd name="connsiteX11" fmla="*/ 5349240 w 12293955"/>
                <a:gd name="connsiteY11" fmla="*/ 3114040 h 5293360"/>
                <a:gd name="connsiteX12" fmla="*/ 5770880 w 12293955"/>
                <a:gd name="connsiteY12" fmla="*/ 2976880 h 5293360"/>
                <a:gd name="connsiteX13" fmla="*/ 7081520 w 12293955"/>
                <a:gd name="connsiteY13" fmla="*/ 2895600 h 5293360"/>
                <a:gd name="connsiteX14" fmla="*/ 7606030 w 12293955"/>
                <a:gd name="connsiteY14" fmla="*/ 2484120 h 5293360"/>
                <a:gd name="connsiteX15" fmla="*/ 8169910 w 12293955"/>
                <a:gd name="connsiteY15" fmla="*/ 1581150 h 5293360"/>
                <a:gd name="connsiteX16" fmla="*/ 8590280 w 12293955"/>
                <a:gd name="connsiteY16" fmla="*/ 1066800 h 5293360"/>
                <a:gd name="connsiteX17" fmla="*/ 9398000 w 12293955"/>
                <a:gd name="connsiteY17" fmla="*/ 655320 h 5293360"/>
                <a:gd name="connsiteX18" fmla="*/ 10678160 w 12293955"/>
                <a:gd name="connsiteY18" fmla="*/ 426720 h 5293360"/>
                <a:gd name="connsiteX19" fmla="*/ 11846560 w 12293955"/>
                <a:gd name="connsiteY19" fmla="*/ 187960 h 5293360"/>
                <a:gd name="connsiteX20" fmla="*/ 12278360 w 12293955"/>
                <a:gd name="connsiteY20" fmla="*/ 0 h 5293360"/>
                <a:gd name="connsiteX21" fmla="*/ 12293600 w 12293955"/>
                <a:gd name="connsiteY21" fmla="*/ 5273040 h 5293360"/>
                <a:gd name="connsiteX22" fmla="*/ 10160 w 12293955"/>
                <a:gd name="connsiteY22" fmla="*/ 5293360 h 5293360"/>
                <a:gd name="connsiteX23" fmla="*/ 0 w 12293955"/>
                <a:gd name="connsiteY23" fmla="*/ 4693920 h 5293360"/>
                <a:gd name="connsiteX0" fmla="*/ 0 w 12293955"/>
                <a:gd name="connsiteY0" fmla="*/ 4693920 h 5293360"/>
                <a:gd name="connsiteX1" fmla="*/ 28448 w 12293955"/>
                <a:gd name="connsiteY1" fmla="*/ 4691888 h 5293360"/>
                <a:gd name="connsiteX2" fmla="*/ 575056 w 12293955"/>
                <a:gd name="connsiteY2" fmla="*/ 4927600 h 5293360"/>
                <a:gd name="connsiteX3" fmla="*/ 1152144 w 12293955"/>
                <a:gd name="connsiteY3" fmla="*/ 4970272 h 5293360"/>
                <a:gd name="connsiteX4" fmla="*/ 1475232 w 12293955"/>
                <a:gd name="connsiteY4" fmla="*/ 4903216 h 5293360"/>
                <a:gd name="connsiteX5" fmla="*/ 2214880 w 12293955"/>
                <a:gd name="connsiteY5" fmla="*/ 4409440 h 5293360"/>
                <a:gd name="connsiteX6" fmla="*/ 2979420 w 12293955"/>
                <a:gd name="connsiteY6" fmla="*/ 3731260 h 5293360"/>
                <a:gd name="connsiteX7" fmla="*/ 3383280 w 12293955"/>
                <a:gd name="connsiteY7" fmla="*/ 3667760 h 5293360"/>
                <a:gd name="connsiteX8" fmla="*/ 3810000 w 12293955"/>
                <a:gd name="connsiteY8" fmla="*/ 3722370 h 5293360"/>
                <a:gd name="connsiteX9" fmla="*/ 4494530 w 12293955"/>
                <a:gd name="connsiteY9" fmla="*/ 3826510 h 5293360"/>
                <a:gd name="connsiteX10" fmla="*/ 4937760 w 12293955"/>
                <a:gd name="connsiteY10" fmla="*/ 3566160 h 5293360"/>
                <a:gd name="connsiteX11" fmla="*/ 5349240 w 12293955"/>
                <a:gd name="connsiteY11" fmla="*/ 3114040 h 5293360"/>
                <a:gd name="connsiteX12" fmla="*/ 5770880 w 12293955"/>
                <a:gd name="connsiteY12" fmla="*/ 2976880 h 5293360"/>
                <a:gd name="connsiteX13" fmla="*/ 7081520 w 12293955"/>
                <a:gd name="connsiteY13" fmla="*/ 2895600 h 5293360"/>
                <a:gd name="connsiteX14" fmla="*/ 7606030 w 12293955"/>
                <a:gd name="connsiteY14" fmla="*/ 2484120 h 5293360"/>
                <a:gd name="connsiteX15" fmla="*/ 8169910 w 12293955"/>
                <a:gd name="connsiteY15" fmla="*/ 1581150 h 5293360"/>
                <a:gd name="connsiteX16" fmla="*/ 8590280 w 12293955"/>
                <a:gd name="connsiteY16" fmla="*/ 1066800 h 5293360"/>
                <a:gd name="connsiteX17" fmla="*/ 9398000 w 12293955"/>
                <a:gd name="connsiteY17" fmla="*/ 655320 h 5293360"/>
                <a:gd name="connsiteX18" fmla="*/ 10678160 w 12293955"/>
                <a:gd name="connsiteY18" fmla="*/ 426720 h 5293360"/>
                <a:gd name="connsiteX19" fmla="*/ 11846560 w 12293955"/>
                <a:gd name="connsiteY19" fmla="*/ 187960 h 5293360"/>
                <a:gd name="connsiteX20" fmla="*/ 12278360 w 12293955"/>
                <a:gd name="connsiteY20" fmla="*/ 0 h 5293360"/>
                <a:gd name="connsiteX21" fmla="*/ 12293600 w 12293955"/>
                <a:gd name="connsiteY21" fmla="*/ 5273040 h 5293360"/>
                <a:gd name="connsiteX22" fmla="*/ 10160 w 12293955"/>
                <a:gd name="connsiteY22" fmla="*/ 5293360 h 5293360"/>
                <a:gd name="connsiteX23" fmla="*/ 0 w 12293955"/>
                <a:gd name="connsiteY23" fmla="*/ 4693920 h 5293360"/>
                <a:gd name="connsiteX0" fmla="*/ 0 w 12293955"/>
                <a:gd name="connsiteY0" fmla="*/ 4693920 h 5293360"/>
                <a:gd name="connsiteX1" fmla="*/ 28448 w 12293955"/>
                <a:gd name="connsiteY1" fmla="*/ 4691888 h 5293360"/>
                <a:gd name="connsiteX2" fmla="*/ 575056 w 12293955"/>
                <a:gd name="connsiteY2" fmla="*/ 4927600 h 5293360"/>
                <a:gd name="connsiteX3" fmla="*/ 1152144 w 12293955"/>
                <a:gd name="connsiteY3" fmla="*/ 4970272 h 5293360"/>
                <a:gd name="connsiteX4" fmla="*/ 1475232 w 12293955"/>
                <a:gd name="connsiteY4" fmla="*/ 4903216 h 5293360"/>
                <a:gd name="connsiteX5" fmla="*/ 2214880 w 12293955"/>
                <a:gd name="connsiteY5" fmla="*/ 4409440 h 5293360"/>
                <a:gd name="connsiteX6" fmla="*/ 2979420 w 12293955"/>
                <a:gd name="connsiteY6" fmla="*/ 3731260 h 5293360"/>
                <a:gd name="connsiteX7" fmla="*/ 3383280 w 12293955"/>
                <a:gd name="connsiteY7" fmla="*/ 3667760 h 5293360"/>
                <a:gd name="connsiteX8" fmla="*/ 3810000 w 12293955"/>
                <a:gd name="connsiteY8" fmla="*/ 3722370 h 5293360"/>
                <a:gd name="connsiteX9" fmla="*/ 4494530 w 12293955"/>
                <a:gd name="connsiteY9" fmla="*/ 3826510 h 5293360"/>
                <a:gd name="connsiteX10" fmla="*/ 4937760 w 12293955"/>
                <a:gd name="connsiteY10" fmla="*/ 3566160 h 5293360"/>
                <a:gd name="connsiteX11" fmla="*/ 5349240 w 12293955"/>
                <a:gd name="connsiteY11" fmla="*/ 3114040 h 5293360"/>
                <a:gd name="connsiteX12" fmla="*/ 5770880 w 12293955"/>
                <a:gd name="connsiteY12" fmla="*/ 2976880 h 5293360"/>
                <a:gd name="connsiteX13" fmla="*/ 7081520 w 12293955"/>
                <a:gd name="connsiteY13" fmla="*/ 2895600 h 5293360"/>
                <a:gd name="connsiteX14" fmla="*/ 7606030 w 12293955"/>
                <a:gd name="connsiteY14" fmla="*/ 2484120 h 5293360"/>
                <a:gd name="connsiteX15" fmla="*/ 8169910 w 12293955"/>
                <a:gd name="connsiteY15" fmla="*/ 1581150 h 5293360"/>
                <a:gd name="connsiteX16" fmla="*/ 8590280 w 12293955"/>
                <a:gd name="connsiteY16" fmla="*/ 1066800 h 5293360"/>
                <a:gd name="connsiteX17" fmla="*/ 9398000 w 12293955"/>
                <a:gd name="connsiteY17" fmla="*/ 655320 h 5293360"/>
                <a:gd name="connsiteX18" fmla="*/ 10678160 w 12293955"/>
                <a:gd name="connsiteY18" fmla="*/ 426720 h 5293360"/>
                <a:gd name="connsiteX19" fmla="*/ 11846560 w 12293955"/>
                <a:gd name="connsiteY19" fmla="*/ 187960 h 5293360"/>
                <a:gd name="connsiteX20" fmla="*/ 12278360 w 12293955"/>
                <a:gd name="connsiteY20" fmla="*/ 0 h 5293360"/>
                <a:gd name="connsiteX21" fmla="*/ 12293600 w 12293955"/>
                <a:gd name="connsiteY21" fmla="*/ 5273040 h 5293360"/>
                <a:gd name="connsiteX22" fmla="*/ 10160 w 12293955"/>
                <a:gd name="connsiteY22" fmla="*/ 5293360 h 5293360"/>
                <a:gd name="connsiteX23" fmla="*/ 0 w 12293955"/>
                <a:gd name="connsiteY23" fmla="*/ 4693920 h 5293360"/>
                <a:gd name="connsiteX0" fmla="*/ 0 w 12293955"/>
                <a:gd name="connsiteY0" fmla="*/ 4693920 h 5293360"/>
                <a:gd name="connsiteX1" fmla="*/ 28448 w 12293955"/>
                <a:gd name="connsiteY1" fmla="*/ 4691888 h 5293360"/>
                <a:gd name="connsiteX2" fmla="*/ 575056 w 12293955"/>
                <a:gd name="connsiteY2" fmla="*/ 4927600 h 5293360"/>
                <a:gd name="connsiteX3" fmla="*/ 1152144 w 12293955"/>
                <a:gd name="connsiteY3" fmla="*/ 4970272 h 5293360"/>
                <a:gd name="connsiteX4" fmla="*/ 1475232 w 12293955"/>
                <a:gd name="connsiteY4" fmla="*/ 4903216 h 5293360"/>
                <a:gd name="connsiteX5" fmla="*/ 2214880 w 12293955"/>
                <a:gd name="connsiteY5" fmla="*/ 4409440 h 5293360"/>
                <a:gd name="connsiteX6" fmla="*/ 2979420 w 12293955"/>
                <a:gd name="connsiteY6" fmla="*/ 3731260 h 5293360"/>
                <a:gd name="connsiteX7" fmla="*/ 3383280 w 12293955"/>
                <a:gd name="connsiteY7" fmla="*/ 3667760 h 5293360"/>
                <a:gd name="connsiteX8" fmla="*/ 3810000 w 12293955"/>
                <a:gd name="connsiteY8" fmla="*/ 3722370 h 5293360"/>
                <a:gd name="connsiteX9" fmla="*/ 4494530 w 12293955"/>
                <a:gd name="connsiteY9" fmla="*/ 3826510 h 5293360"/>
                <a:gd name="connsiteX10" fmla="*/ 4937760 w 12293955"/>
                <a:gd name="connsiteY10" fmla="*/ 3566160 h 5293360"/>
                <a:gd name="connsiteX11" fmla="*/ 5349240 w 12293955"/>
                <a:gd name="connsiteY11" fmla="*/ 3114040 h 5293360"/>
                <a:gd name="connsiteX12" fmla="*/ 5770880 w 12293955"/>
                <a:gd name="connsiteY12" fmla="*/ 2976880 h 5293360"/>
                <a:gd name="connsiteX13" fmla="*/ 7081520 w 12293955"/>
                <a:gd name="connsiteY13" fmla="*/ 2895600 h 5293360"/>
                <a:gd name="connsiteX14" fmla="*/ 7606030 w 12293955"/>
                <a:gd name="connsiteY14" fmla="*/ 2484120 h 5293360"/>
                <a:gd name="connsiteX15" fmla="*/ 8169910 w 12293955"/>
                <a:gd name="connsiteY15" fmla="*/ 1581150 h 5293360"/>
                <a:gd name="connsiteX16" fmla="*/ 8590280 w 12293955"/>
                <a:gd name="connsiteY16" fmla="*/ 1066800 h 5293360"/>
                <a:gd name="connsiteX17" fmla="*/ 9398000 w 12293955"/>
                <a:gd name="connsiteY17" fmla="*/ 655320 h 5293360"/>
                <a:gd name="connsiteX18" fmla="*/ 10678160 w 12293955"/>
                <a:gd name="connsiteY18" fmla="*/ 426720 h 5293360"/>
                <a:gd name="connsiteX19" fmla="*/ 11846560 w 12293955"/>
                <a:gd name="connsiteY19" fmla="*/ 187960 h 5293360"/>
                <a:gd name="connsiteX20" fmla="*/ 12278360 w 12293955"/>
                <a:gd name="connsiteY20" fmla="*/ 0 h 5293360"/>
                <a:gd name="connsiteX21" fmla="*/ 12293600 w 12293955"/>
                <a:gd name="connsiteY21" fmla="*/ 5273040 h 5293360"/>
                <a:gd name="connsiteX22" fmla="*/ 10160 w 12293955"/>
                <a:gd name="connsiteY22" fmla="*/ 5293360 h 5293360"/>
                <a:gd name="connsiteX23" fmla="*/ 0 w 12293955"/>
                <a:gd name="connsiteY23" fmla="*/ 4693920 h 5293360"/>
                <a:gd name="connsiteX0" fmla="*/ 0 w 12293955"/>
                <a:gd name="connsiteY0" fmla="*/ 4693920 h 5293360"/>
                <a:gd name="connsiteX1" fmla="*/ 28448 w 12293955"/>
                <a:gd name="connsiteY1" fmla="*/ 4691888 h 5293360"/>
                <a:gd name="connsiteX2" fmla="*/ 575056 w 12293955"/>
                <a:gd name="connsiteY2" fmla="*/ 4927600 h 5293360"/>
                <a:gd name="connsiteX3" fmla="*/ 1152144 w 12293955"/>
                <a:gd name="connsiteY3" fmla="*/ 4970272 h 5293360"/>
                <a:gd name="connsiteX4" fmla="*/ 1475232 w 12293955"/>
                <a:gd name="connsiteY4" fmla="*/ 4903216 h 5293360"/>
                <a:gd name="connsiteX5" fmla="*/ 2214880 w 12293955"/>
                <a:gd name="connsiteY5" fmla="*/ 4409440 h 5293360"/>
                <a:gd name="connsiteX6" fmla="*/ 2979420 w 12293955"/>
                <a:gd name="connsiteY6" fmla="*/ 3731260 h 5293360"/>
                <a:gd name="connsiteX7" fmla="*/ 3383280 w 12293955"/>
                <a:gd name="connsiteY7" fmla="*/ 3667760 h 5293360"/>
                <a:gd name="connsiteX8" fmla="*/ 3810000 w 12293955"/>
                <a:gd name="connsiteY8" fmla="*/ 3722370 h 5293360"/>
                <a:gd name="connsiteX9" fmla="*/ 4494530 w 12293955"/>
                <a:gd name="connsiteY9" fmla="*/ 3826510 h 5293360"/>
                <a:gd name="connsiteX10" fmla="*/ 4937760 w 12293955"/>
                <a:gd name="connsiteY10" fmla="*/ 3566160 h 5293360"/>
                <a:gd name="connsiteX11" fmla="*/ 5349240 w 12293955"/>
                <a:gd name="connsiteY11" fmla="*/ 3114040 h 5293360"/>
                <a:gd name="connsiteX12" fmla="*/ 5770880 w 12293955"/>
                <a:gd name="connsiteY12" fmla="*/ 2976880 h 5293360"/>
                <a:gd name="connsiteX13" fmla="*/ 7081520 w 12293955"/>
                <a:gd name="connsiteY13" fmla="*/ 2895600 h 5293360"/>
                <a:gd name="connsiteX14" fmla="*/ 7606030 w 12293955"/>
                <a:gd name="connsiteY14" fmla="*/ 2484120 h 5293360"/>
                <a:gd name="connsiteX15" fmla="*/ 8169910 w 12293955"/>
                <a:gd name="connsiteY15" fmla="*/ 1581150 h 5293360"/>
                <a:gd name="connsiteX16" fmla="*/ 8590280 w 12293955"/>
                <a:gd name="connsiteY16" fmla="*/ 1066800 h 5293360"/>
                <a:gd name="connsiteX17" fmla="*/ 9398000 w 12293955"/>
                <a:gd name="connsiteY17" fmla="*/ 655320 h 5293360"/>
                <a:gd name="connsiteX18" fmla="*/ 10678160 w 12293955"/>
                <a:gd name="connsiteY18" fmla="*/ 426720 h 5293360"/>
                <a:gd name="connsiteX19" fmla="*/ 11846560 w 12293955"/>
                <a:gd name="connsiteY19" fmla="*/ 187960 h 5293360"/>
                <a:gd name="connsiteX20" fmla="*/ 12278360 w 12293955"/>
                <a:gd name="connsiteY20" fmla="*/ 0 h 5293360"/>
                <a:gd name="connsiteX21" fmla="*/ 12293600 w 12293955"/>
                <a:gd name="connsiteY21" fmla="*/ 5273040 h 5293360"/>
                <a:gd name="connsiteX22" fmla="*/ 10160 w 12293955"/>
                <a:gd name="connsiteY22" fmla="*/ 5293360 h 5293360"/>
                <a:gd name="connsiteX23" fmla="*/ 0 w 12293955"/>
                <a:gd name="connsiteY23" fmla="*/ 4693920 h 5293360"/>
                <a:gd name="connsiteX0" fmla="*/ 0 w 12293955"/>
                <a:gd name="connsiteY0" fmla="*/ 4693920 h 5641292"/>
                <a:gd name="connsiteX1" fmla="*/ 28448 w 12293955"/>
                <a:gd name="connsiteY1" fmla="*/ 4691888 h 5641292"/>
                <a:gd name="connsiteX2" fmla="*/ 575056 w 12293955"/>
                <a:gd name="connsiteY2" fmla="*/ 4927600 h 5641292"/>
                <a:gd name="connsiteX3" fmla="*/ 917029 w 12293955"/>
                <a:gd name="connsiteY3" fmla="*/ 5641292 h 5641292"/>
                <a:gd name="connsiteX4" fmla="*/ 1475232 w 12293955"/>
                <a:gd name="connsiteY4" fmla="*/ 4903216 h 5641292"/>
                <a:gd name="connsiteX5" fmla="*/ 2214880 w 12293955"/>
                <a:gd name="connsiteY5" fmla="*/ 4409440 h 5641292"/>
                <a:gd name="connsiteX6" fmla="*/ 2979420 w 12293955"/>
                <a:gd name="connsiteY6" fmla="*/ 3731260 h 5641292"/>
                <a:gd name="connsiteX7" fmla="*/ 3383280 w 12293955"/>
                <a:gd name="connsiteY7" fmla="*/ 3667760 h 5641292"/>
                <a:gd name="connsiteX8" fmla="*/ 3810000 w 12293955"/>
                <a:gd name="connsiteY8" fmla="*/ 3722370 h 5641292"/>
                <a:gd name="connsiteX9" fmla="*/ 4494530 w 12293955"/>
                <a:gd name="connsiteY9" fmla="*/ 3826510 h 5641292"/>
                <a:gd name="connsiteX10" fmla="*/ 4937760 w 12293955"/>
                <a:gd name="connsiteY10" fmla="*/ 3566160 h 5641292"/>
                <a:gd name="connsiteX11" fmla="*/ 5349240 w 12293955"/>
                <a:gd name="connsiteY11" fmla="*/ 3114040 h 5641292"/>
                <a:gd name="connsiteX12" fmla="*/ 5770880 w 12293955"/>
                <a:gd name="connsiteY12" fmla="*/ 2976880 h 5641292"/>
                <a:gd name="connsiteX13" fmla="*/ 7081520 w 12293955"/>
                <a:gd name="connsiteY13" fmla="*/ 2895600 h 5641292"/>
                <a:gd name="connsiteX14" fmla="*/ 7606030 w 12293955"/>
                <a:gd name="connsiteY14" fmla="*/ 2484120 h 5641292"/>
                <a:gd name="connsiteX15" fmla="*/ 8169910 w 12293955"/>
                <a:gd name="connsiteY15" fmla="*/ 1581150 h 5641292"/>
                <a:gd name="connsiteX16" fmla="*/ 8590280 w 12293955"/>
                <a:gd name="connsiteY16" fmla="*/ 1066800 h 5641292"/>
                <a:gd name="connsiteX17" fmla="*/ 9398000 w 12293955"/>
                <a:gd name="connsiteY17" fmla="*/ 655320 h 5641292"/>
                <a:gd name="connsiteX18" fmla="*/ 10678160 w 12293955"/>
                <a:gd name="connsiteY18" fmla="*/ 426720 h 5641292"/>
                <a:gd name="connsiteX19" fmla="*/ 11846560 w 12293955"/>
                <a:gd name="connsiteY19" fmla="*/ 187960 h 5641292"/>
                <a:gd name="connsiteX20" fmla="*/ 12278360 w 12293955"/>
                <a:gd name="connsiteY20" fmla="*/ 0 h 5641292"/>
                <a:gd name="connsiteX21" fmla="*/ 12293600 w 12293955"/>
                <a:gd name="connsiteY21" fmla="*/ 5273040 h 5641292"/>
                <a:gd name="connsiteX22" fmla="*/ 10160 w 12293955"/>
                <a:gd name="connsiteY22" fmla="*/ 5293360 h 5641292"/>
                <a:gd name="connsiteX23" fmla="*/ 0 w 12293955"/>
                <a:gd name="connsiteY23" fmla="*/ 4693920 h 5641292"/>
                <a:gd name="connsiteX0" fmla="*/ 0 w 12293955"/>
                <a:gd name="connsiteY0" fmla="*/ 4693920 h 5641292"/>
                <a:gd name="connsiteX1" fmla="*/ 28448 w 12293955"/>
                <a:gd name="connsiteY1" fmla="*/ 4691888 h 5641292"/>
                <a:gd name="connsiteX2" fmla="*/ 575056 w 12293955"/>
                <a:gd name="connsiteY2" fmla="*/ 4927600 h 5641292"/>
                <a:gd name="connsiteX3" fmla="*/ 917029 w 12293955"/>
                <a:gd name="connsiteY3" fmla="*/ 5641292 h 5641292"/>
                <a:gd name="connsiteX4" fmla="*/ 1475232 w 12293955"/>
                <a:gd name="connsiteY4" fmla="*/ 4903216 h 5641292"/>
                <a:gd name="connsiteX5" fmla="*/ 2214880 w 12293955"/>
                <a:gd name="connsiteY5" fmla="*/ 4409440 h 5641292"/>
                <a:gd name="connsiteX6" fmla="*/ 2979420 w 12293955"/>
                <a:gd name="connsiteY6" fmla="*/ 3731260 h 5641292"/>
                <a:gd name="connsiteX7" fmla="*/ 3383280 w 12293955"/>
                <a:gd name="connsiteY7" fmla="*/ 3667760 h 5641292"/>
                <a:gd name="connsiteX8" fmla="*/ 3810000 w 12293955"/>
                <a:gd name="connsiteY8" fmla="*/ 3722370 h 5641292"/>
                <a:gd name="connsiteX9" fmla="*/ 4494530 w 12293955"/>
                <a:gd name="connsiteY9" fmla="*/ 3826510 h 5641292"/>
                <a:gd name="connsiteX10" fmla="*/ 4937760 w 12293955"/>
                <a:gd name="connsiteY10" fmla="*/ 3566160 h 5641292"/>
                <a:gd name="connsiteX11" fmla="*/ 5349240 w 12293955"/>
                <a:gd name="connsiteY11" fmla="*/ 3114040 h 5641292"/>
                <a:gd name="connsiteX12" fmla="*/ 5770880 w 12293955"/>
                <a:gd name="connsiteY12" fmla="*/ 2976880 h 5641292"/>
                <a:gd name="connsiteX13" fmla="*/ 7081520 w 12293955"/>
                <a:gd name="connsiteY13" fmla="*/ 2895600 h 5641292"/>
                <a:gd name="connsiteX14" fmla="*/ 7606030 w 12293955"/>
                <a:gd name="connsiteY14" fmla="*/ 2484120 h 5641292"/>
                <a:gd name="connsiteX15" fmla="*/ 8169910 w 12293955"/>
                <a:gd name="connsiteY15" fmla="*/ 1581150 h 5641292"/>
                <a:gd name="connsiteX16" fmla="*/ 8590280 w 12293955"/>
                <a:gd name="connsiteY16" fmla="*/ 1066800 h 5641292"/>
                <a:gd name="connsiteX17" fmla="*/ 9398000 w 12293955"/>
                <a:gd name="connsiteY17" fmla="*/ 655320 h 5641292"/>
                <a:gd name="connsiteX18" fmla="*/ 10678160 w 12293955"/>
                <a:gd name="connsiteY18" fmla="*/ 426720 h 5641292"/>
                <a:gd name="connsiteX19" fmla="*/ 11846560 w 12293955"/>
                <a:gd name="connsiteY19" fmla="*/ 187960 h 5641292"/>
                <a:gd name="connsiteX20" fmla="*/ 12278360 w 12293955"/>
                <a:gd name="connsiteY20" fmla="*/ 0 h 5641292"/>
                <a:gd name="connsiteX21" fmla="*/ 12293600 w 12293955"/>
                <a:gd name="connsiteY21" fmla="*/ 5273040 h 5641292"/>
                <a:gd name="connsiteX22" fmla="*/ 10160 w 12293955"/>
                <a:gd name="connsiteY22" fmla="*/ 5293360 h 5641292"/>
                <a:gd name="connsiteX23" fmla="*/ 0 w 12293955"/>
                <a:gd name="connsiteY23" fmla="*/ 4693920 h 5641292"/>
                <a:gd name="connsiteX0" fmla="*/ 0 w 12715202"/>
                <a:gd name="connsiteY0" fmla="*/ 6065564 h 6065564"/>
                <a:gd name="connsiteX1" fmla="*/ 449695 w 12715202"/>
                <a:gd name="connsiteY1" fmla="*/ 4691888 h 6065564"/>
                <a:gd name="connsiteX2" fmla="*/ 996303 w 12715202"/>
                <a:gd name="connsiteY2" fmla="*/ 4927600 h 6065564"/>
                <a:gd name="connsiteX3" fmla="*/ 1338276 w 12715202"/>
                <a:gd name="connsiteY3" fmla="*/ 5641292 h 6065564"/>
                <a:gd name="connsiteX4" fmla="*/ 1896479 w 12715202"/>
                <a:gd name="connsiteY4" fmla="*/ 4903216 h 6065564"/>
                <a:gd name="connsiteX5" fmla="*/ 2636127 w 12715202"/>
                <a:gd name="connsiteY5" fmla="*/ 4409440 h 6065564"/>
                <a:gd name="connsiteX6" fmla="*/ 3400667 w 12715202"/>
                <a:gd name="connsiteY6" fmla="*/ 3731260 h 6065564"/>
                <a:gd name="connsiteX7" fmla="*/ 3804527 w 12715202"/>
                <a:gd name="connsiteY7" fmla="*/ 3667760 h 6065564"/>
                <a:gd name="connsiteX8" fmla="*/ 4231247 w 12715202"/>
                <a:gd name="connsiteY8" fmla="*/ 3722370 h 6065564"/>
                <a:gd name="connsiteX9" fmla="*/ 4915777 w 12715202"/>
                <a:gd name="connsiteY9" fmla="*/ 3826510 h 6065564"/>
                <a:gd name="connsiteX10" fmla="*/ 5359007 w 12715202"/>
                <a:gd name="connsiteY10" fmla="*/ 3566160 h 6065564"/>
                <a:gd name="connsiteX11" fmla="*/ 5770487 w 12715202"/>
                <a:gd name="connsiteY11" fmla="*/ 3114040 h 6065564"/>
                <a:gd name="connsiteX12" fmla="*/ 6192127 w 12715202"/>
                <a:gd name="connsiteY12" fmla="*/ 2976880 h 6065564"/>
                <a:gd name="connsiteX13" fmla="*/ 7502767 w 12715202"/>
                <a:gd name="connsiteY13" fmla="*/ 2895600 h 6065564"/>
                <a:gd name="connsiteX14" fmla="*/ 8027277 w 12715202"/>
                <a:gd name="connsiteY14" fmla="*/ 2484120 h 6065564"/>
                <a:gd name="connsiteX15" fmla="*/ 8591157 w 12715202"/>
                <a:gd name="connsiteY15" fmla="*/ 1581150 h 6065564"/>
                <a:gd name="connsiteX16" fmla="*/ 9011527 w 12715202"/>
                <a:gd name="connsiteY16" fmla="*/ 1066800 h 6065564"/>
                <a:gd name="connsiteX17" fmla="*/ 9819247 w 12715202"/>
                <a:gd name="connsiteY17" fmla="*/ 655320 h 6065564"/>
                <a:gd name="connsiteX18" fmla="*/ 11099407 w 12715202"/>
                <a:gd name="connsiteY18" fmla="*/ 426720 h 6065564"/>
                <a:gd name="connsiteX19" fmla="*/ 12267807 w 12715202"/>
                <a:gd name="connsiteY19" fmla="*/ 187960 h 6065564"/>
                <a:gd name="connsiteX20" fmla="*/ 12699607 w 12715202"/>
                <a:gd name="connsiteY20" fmla="*/ 0 h 6065564"/>
                <a:gd name="connsiteX21" fmla="*/ 12714847 w 12715202"/>
                <a:gd name="connsiteY21" fmla="*/ 5273040 h 6065564"/>
                <a:gd name="connsiteX22" fmla="*/ 431407 w 12715202"/>
                <a:gd name="connsiteY22" fmla="*/ 5293360 h 6065564"/>
                <a:gd name="connsiteX23" fmla="*/ 0 w 12715202"/>
                <a:gd name="connsiteY23" fmla="*/ 6065564 h 6065564"/>
                <a:gd name="connsiteX0" fmla="*/ 0 w 12715202"/>
                <a:gd name="connsiteY0" fmla="*/ 6065564 h 6065564"/>
                <a:gd name="connsiteX1" fmla="*/ 449695 w 12715202"/>
                <a:gd name="connsiteY1" fmla="*/ 4691888 h 6065564"/>
                <a:gd name="connsiteX2" fmla="*/ 712207 w 12715202"/>
                <a:gd name="connsiteY2" fmla="*/ 5914394 h 6065564"/>
                <a:gd name="connsiteX3" fmla="*/ 1338276 w 12715202"/>
                <a:gd name="connsiteY3" fmla="*/ 5641292 h 6065564"/>
                <a:gd name="connsiteX4" fmla="*/ 1896479 w 12715202"/>
                <a:gd name="connsiteY4" fmla="*/ 4903216 h 6065564"/>
                <a:gd name="connsiteX5" fmla="*/ 2636127 w 12715202"/>
                <a:gd name="connsiteY5" fmla="*/ 4409440 h 6065564"/>
                <a:gd name="connsiteX6" fmla="*/ 3400667 w 12715202"/>
                <a:gd name="connsiteY6" fmla="*/ 3731260 h 6065564"/>
                <a:gd name="connsiteX7" fmla="*/ 3804527 w 12715202"/>
                <a:gd name="connsiteY7" fmla="*/ 3667760 h 6065564"/>
                <a:gd name="connsiteX8" fmla="*/ 4231247 w 12715202"/>
                <a:gd name="connsiteY8" fmla="*/ 3722370 h 6065564"/>
                <a:gd name="connsiteX9" fmla="*/ 4915777 w 12715202"/>
                <a:gd name="connsiteY9" fmla="*/ 3826510 h 6065564"/>
                <a:gd name="connsiteX10" fmla="*/ 5359007 w 12715202"/>
                <a:gd name="connsiteY10" fmla="*/ 3566160 h 6065564"/>
                <a:gd name="connsiteX11" fmla="*/ 5770487 w 12715202"/>
                <a:gd name="connsiteY11" fmla="*/ 3114040 h 6065564"/>
                <a:gd name="connsiteX12" fmla="*/ 6192127 w 12715202"/>
                <a:gd name="connsiteY12" fmla="*/ 2976880 h 6065564"/>
                <a:gd name="connsiteX13" fmla="*/ 7502767 w 12715202"/>
                <a:gd name="connsiteY13" fmla="*/ 2895600 h 6065564"/>
                <a:gd name="connsiteX14" fmla="*/ 8027277 w 12715202"/>
                <a:gd name="connsiteY14" fmla="*/ 2484120 h 6065564"/>
                <a:gd name="connsiteX15" fmla="*/ 8591157 w 12715202"/>
                <a:gd name="connsiteY15" fmla="*/ 1581150 h 6065564"/>
                <a:gd name="connsiteX16" fmla="*/ 9011527 w 12715202"/>
                <a:gd name="connsiteY16" fmla="*/ 1066800 h 6065564"/>
                <a:gd name="connsiteX17" fmla="*/ 9819247 w 12715202"/>
                <a:gd name="connsiteY17" fmla="*/ 655320 h 6065564"/>
                <a:gd name="connsiteX18" fmla="*/ 11099407 w 12715202"/>
                <a:gd name="connsiteY18" fmla="*/ 426720 h 6065564"/>
                <a:gd name="connsiteX19" fmla="*/ 12267807 w 12715202"/>
                <a:gd name="connsiteY19" fmla="*/ 187960 h 6065564"/>
                <a:gd name="connsiteX20" fmla="*/ 12699607 w 12715202"/>
                <a:gd name="connsiteY20" fmla="*/ 0 h 6065564"/>
                <a:gd name="connsiteX21" fmla="*/ 12714847 w 12715202"/>
                <a:gd name="connsiteY21" fmla="*/ 5273040 h 6065564"/>
                <a:gd name="connsiteX22" fmla="*/ 431407 w 12715202"/>
                <a:gd name="connsiteY22" fmla="*/ 5293360 h 6065564"/>
                <a:gd name="connsiteX23" fmla="*/ 0 w 12715202"/>
                <a:gd name="connsiteY23" fmla="*/ 6065564 h 6065564"/>
                <a:gd name="connsiteX0" fmla="*/ 30330 w 12745532"/>
                <a:gd name="connsiteY0" fmla="*/ 6065564 h 6065564"/>
                <a:gd name="connsiteX1" fmla="*/ 0 w 12745532"/>
                <a:gd name="connsiteY1" fmla="*/ 5589870 h 6065564"/>
                <a:gd name="connsiteX2" fmla="*/ 742537 w 12745532"/>
                <a:gd name="connsiteY2" fmla="*/ 5914394 h 6065564"/>
                <a:gd name="connsiteX3" fmla="*/ 1368606 w 12745532"/>
                <a:gd name="connsiteY3" fmla="*/ 5641292 h 6065564"/>
                <a:gd name="connsiteX4" fmla="*/ 1926809 w 12745532"/>
                <a:gd name="connsiteY4" fmla="*/ 4903216 h 6065564"/>
                <a:gd name="connsiteX5" fmla="*/ 2666457 w 12745532"/>
                <a:gd name="connsiteY5" fmla="*/ 4409440 h 6065564"/>
                <a:gd name="connsiteX6" fmla="*/ 3430997 w 12745532"/>
                <a:gd name="connsiteY6" fmla="*/ 3731260 h 6065564"/>
                <a:gd name="connsiteX7" fmla="*/ 3834857 w 12745532"/>
                <a:gd name="connsiteY7" fmla="*/ 3667760 h 6065564"/>
                <a:gd name="connsiteX8" fmla="*/ 4261577 w 12745532"/>
                <a:gd name="connsiteY8" fmla="*/ 3722370 h 6065564"/>
                <a:gd name="connsiteX9" fmla="*/ 4946107 w 12745532"/>
                <a:gd name="connsiteY9" fmla="*/ 3826510 h 6065564"/>
                <a:gd name="connsiteX10" fmla="*/ 5389337 w 12745532"/>
                <a:gd name="connsiteY10" fmla="*/ 3566160 h 6065564"/>
                <a:gd name="connsiteX11" fmla="*/ 5800817 w 12745532"/>
                <a:gd name="connsiteY11" fmla="*/ 3114040 h 6065564"/>
                <a:gd name="connsiteX12" fmla="*/ 6222457 w 12745532"/>
                <a:gd name="connsiteY12" fmla="*/ 2976880 h 6065564"/>
                <a:gd name="connsiteX13" fmla="*/ 7533097 w 12745532"/>
                <a:gd name="connsiteY13" fmla="*/ 2895600 h 6065564"/>
                <a:gd name="connsiteX14" fmla="*/ 8057607 w 12745532"/>
                <a:gd name="connsiteY14" fmla="*/ 2484120 h 6065564"/>
                <a:gd name="connsiteX15" fmla="*/ 8621487 w 12745532"/>
                <a:gd name="connsiteY15" fmla="*/ 1581150 h 6065564"/>
                <a:gd name="connsiteX16" fmla="*/ 9041857 w 12745532"/>
                <a:gd name="connsiteY16" fmla="*/ 1066800 h 6065564"/>
                <a:gd name="connsiteX17" fmla="*/ 9849577 w 12745532"/>
                <a:gd name="connsiteY17" fmla="*/ 655320 h 6065564"/>
                <a:gd name="connsiteX18" fmla="*/ 11129737 w 12745532"/>
                <a:gd name="connsiteY18" fmla="*/ 426720 h 6065564"/>
                <a:gd name="connsiteX19" fmla="*/ 12298137 w 12745532"/>
                <a:gd name="connsiteY19" fmla="*/ 187960 h 6065564"/>
                <a:gd name="connsiteX20" fmla="*/ 12729937 w 12745532"/>
                <a:gd name="connsiteY20" fmla="*/ 0 h 6065564"/>
                <a:gd name="connsiteX21" fmla="*/ 12745177 w 12745532"/>
                <a:gd name="connsiteY21" fmla="*/ 5273040 h 6065564"/>
                <a:gd name="connsiteX22" fmla="*/ 461737 w 12745532"/>
                <a:gd name="connsiteY22" fmla="*/ 5293360 h 6065564"/>
                <a:gd name="connsiteX23" fmla="*/ 30330 w 12745532"/>
                <a:gd name="connsiteY23" fmla="*/ 6065564 h 606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745532" h="6065564">
                  <a:moveTo>
                    <a:pt x="30330" y="6065564"/>
                  </a:moveTo>
                  <a:lnTo>
                    <a:pt x="0" y="5589870"/>
                  </a:lnTo>
                  <a:cubicBezTo>
                    <a:pt x="182203" y="5668441"/>
                    <a:pt x="505470" y="5896783"/>
                    <a:pt x="742537" y="5914394"/>
                  </a:cubicBezTo>
                  <a:cubicBezTo>
                    <a:pt x="1182804" y="6005834"/>
                    <a:pt x="1184371" y="5641292"/>
                    <a:pt x="1368606" y="5641292"/>
                  </a:cubicBezTo>
                  <a:cubicBezTo>
                    <a:pt x="1329355" y="5579469"/>
                    <a:pt x="1819113" y="4925568"/>
                    <a:pt x="1926809" y="4903216"/>
                  </a:cubicBezTo>
                  <a:cubicBezTo>
                    <a:pt x="2283086" y="4781296"/>
                    <a:pt x="2484678" y="4604512"/>
                    <a:pt x="2666457" y="4409440"/>
                  </a:cubicBezTo>
                  <a:cubicBezTo>
                    <a:pt x="2916224" y="4183380"/>
                    <a:pt x="3127890" y="3907790"/>
                    <a:pt x="3430997" y="3731260"/>
                  </a:cubicBezTo>
                  <a:cubicBezTo>
                    <a:pt x="3555457" y="3680883"/>
                    <a:pt x="3664677" y="3653367"/>
                    <a:pt x="3834857" y="3667760"/>
                  </a:cubicBezTo>
                  <a:cubicBezTo>
                    <a:pt x="3984082" y="3673898"/>
                    <a:pt x="4054060" y="3666018"/>
                    <a:pt x="4261577" y="3722370"/>
                  </a:cubicBezTo>
                  <a:cubicBezTo>
                    <a:pt x="4469094" y="3778722"/>
                    <a:pt x="4578442" y="3879215"/>
                    <a:pt x="4946107" y="3826510"/>
                  </a:cubicBezTo>
                  <a:cubicBezTo>
                    <a:pt x="5345310" y="3732107"/>
                    <a:pt x="5256834" y="3673263"/>
                    <a:pt x="5389337" y="3566160"/>
                  </a:cubicBezTo>
                  <a:cubicBezTo>
                    <a:pt x="5526497" y="3415453"/>
                    <a:pt x="5584718" y="3258768"/>
                    <a:pt x="5800817" y="3114040"/>
                  </a:cubicBezTo>
                  <a:cubicBezTo>
                    <a:pt x="5962553" y="3006943"/>
                    <a:pt x="6066670" y="3000587"/>
                    <a:pt x="6222457" y="2976880"/>
                  </a:cubicBezTo>
                  <a:cubicBezTo>
                    <a:pt x="6659337" y="2936240"/>
                    <a:pt x="7130507" y="3049270"/>
                    <a:pt x="7533097" y="2895600"/>
                  </a:cubicBezTo>
                  <a:cubicBezTo>
                    <a:pt x="7791754" y="2785110"/>
                    <a:pt x="7905630" y="2651760"/>
                    <a:pt x="8057607" y="2484120"/>
                  </a:cubicBezTo>
                  <a:cubicBezTo>
                    <a:pt x="8303140" y="2197100"/>
                    <a:pt x="8429294" y="1902460"/>
                    <a:pt x="8621487" y="1581150"/>
                  </a:cubicBezTo>
                  <a:cubicBezTo>
                    <a:pt x="8754837" y="1394460"/>
                    <a:pt x="8857707" y="1187450"/>
                    <a:pt x="9041857" y="1066800"/>
                  </a:cubicBezTo>
                  <a:cubicBezTo>
                    <a:pt x="9297550" y="894080"/>
                    <a:pt x="9492150" y="771262"/>
                    <a:pt x="9849577" y="655320"/>
                  </a:cubicBezTo>
                  <a:cubicBezTo>
                    <a:pt x="10293275" y="545943"/>
                    <a:pt x="10703017" y="502920"/>
                    <a:pt x="11129737" y="426720"/>
                  </a:cubicBezTo>
                  <a:lnTo>
                    <a:pt x="12298137" y="187960"/>
                  </a:lnTo>
                  <a:lnTo>
                    <a:pt x="12729937" y="0"/>
                  </a:lnTo>
                  <a:cubicBezTo>
                    <a:pt x="12726550" y="1757680"/>
                    <a:pt x="12748564" y="3515360"/>
                    <a:pt x="12745177" y="5273040"/>
                  </a:cubicBezTo>
                  <a:lnTo>
                    <a:pt x="461737" y="5293360"/>
                  </a:lnTo>
                  <a:lnTo>
                    <a:pt x="30330" y="6065564"/>
                  </a:lnTo>
                  <a:close/>
                </a:path>
              </a:pathLst>
            </a:custGeom>
            <a:solidFill>
              <a:srgbClr val="F3F2E0"/>
            </a:solidFill>
            <a:ln w="28575">
              <a:noFill/>
            </a:ln>
            <a:effectLst>
              <a:outerShdw blurRad="177800" dist="635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049" name="Picture 2048">
              <a:extLst>
                <a:ext uri="{FF2B5EF4-FFF2-40B4-BE49-F238E27FC236}">
                  <a16:creationId xmlns:a16="http://schemas.microsoft.com/office/drawing/2014/main" id="{3293BF82-0ED7-22C2-993F-8444158B8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372893">
              <a:off x="3137363" y="6493910"/>
              <a:ext cx="5572903" cy="1514686"/>
            </a:xfrm>
            <a:prstGeom prst="rect">
              <a:avLst/>
            </a:prstGeom>
          </p:spPr>
        </p:pic>
        <p:pic>
          <p:nvPicPr>
            <p:cNvPr id="2050" name="Picture 2049">
              <a:extLst>
                <a:ext uri="{FF2B5EF4-FFF2-40B4-BE49-F238E27FC236}">
                  <a16:creationId xmlns:a16="http://schemas.microsoft.com/office/drawing/2014/main" id="{D9E9849C-9B84-D39E-2940-F405D2231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75951">
              <a:off x="3309548" y="6625772"/>
              <a:ext cx="5572903" cy="1514686"/>
            </a:xfrm>
            <a:prstGeom prst="rect">
              <a:avLst/>
            </a:prstGeom>
          </p:spPr>
        </p:pic>
      </p:grp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126EEE96-43A9-245F-91CB-AC011C9773EE}"/>
              </a:ext>
            </a:extLst>
          </p:cNvPr>
          <p:cNvSpPr/>
          <p:nvPr/>
        </p:nvSpPr>
        <p:spPr>
          <a:xfrm>
            <a:off x="378470" y="132644"/>
            <a:ext cx="459730" cy="459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E245D73D-C86C-C726-759F-F81A7D50B6A6}"/>
              </a:ext>
            </a:extLst>
          </p:cNvPr>
          <p:cNvSpPr txBox="1"/>
          <p:nvPr/>
        </p:nvSpPr>
        <p:spPr>
          <a:xfrm>
            <a:off x="838200" y="132644"/>
            <a:ext cx="1166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LOGO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4" name="Rectangle: Rounded Corners 2053">
            <a:extLst>
              <a:ext uri="{FF2B5EF4-FFF2-40B4-BE49-F238E27FC236}">
                <a16:creationId xmlns:a16="http://schemas.microsoft.com/office/drawing/2014/main" id="{443EC2DB-1712-07BD-580D-79940C3E375A}"/>
              </a:ext>
            </a:extLst>
          </p:cNvPr>
          <p:cNvSpPr/>
          <p:nvPr/>
        </p:nvSpPr>
        <p:spPr>
          <a:xfrm>
            <a:off x="10134600" y="156896"/>
            <a:ext cx="1600200" cy="511678"/>
          </a:xfrm>
          <a:prstGeom prst="roundRect">
            <a:avLst>
              <a:gd name="adj" fmla="val 50000"/>
            </a:avLst>
          </a:prstGeom>
          <a:solidFill>
            <a:srgbClr val="D9E2CF"/>
          </a:solidFill>
          <a:ln>
            <a:noFill/>
          </a:ln>
          <a:effectLst>
            <a:outerShdw blurRad="88900" dist="88900" dir="48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 Started</a:t>
            </a:r>
          </a:p>
        </p:txBody>
      </p:sp>
      <p:sp>
        <p:nvSpPr>
          <p:cNvPr id="2055" name="Rectangle: Rounded Corners 2054">
            <a:extLst>
              <a:ext uri="{FF2B5EF4-FFF2-40B4-BE49-F238E27FC236}">
                <a16:creationId xmlns:a16="http://schemas.microsoft.com/office/drawing/2014/main" id="{930EE23A-D74F-1359-9DE0-95523998BCC2}"/>
              </a:ext>
            </a:extLst>
          </p:cNvPr>
          <p:cNvSpPr/>
          <p:nvPr/>
        </p:nvSpPr>
        <p:spPr>
          <a:xfrm>
            <a:off x="2614273" y="93720"/>
            <a:ext cx="6605927" cy="612738"/>
          </a:xfrm>
          <a:prstGeom prst="roundRect">
            <a:avLst>
              <a:gd name="adj" fmla="val 50000"/>
            </a:avLst>
          </a:prstGeom>
          <a:solidFill>
            <a:srgbClr val="D9E2CF">
              <a:alpha val="63000"/>
            </a:srgbClr>
          </a:solidFill>
          <a:ln>
            <a:noFill/>
          </a:ln>
          <a:effectLst>
            <a:outerShdw blurRad="88900" dist="88900" dir="48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6" name="Rectangle: Rounded Corners 2055">
            <a:extLst>
              <a:ext uri="{FF2B5EF4-FFF2-40B4-BE49-F238E27FC236}">
                <a16:creationId xmlns:a16="http://schemas.microsoft.com/office/drawing/2014/main" id="{9AA2D3DE-4749-2F83-A4ED-973F7ED5655C}"/>
              </a:ext>
            </a:extLst>
          </p:cNvPr>
          <p:cNvSpPr/>
          <p:nvPr/>
        </p:nvSpPr>
        <p:spPr>
          <a:xfrm>
            <a:off x="2615086" y="76200"/>
            <a:ext cx="1406288" cy="630258"/>
          </a:xfrm>
          <a:prstGeom prst="roundRect">
            <a:avLst>
              <a:gd name="adj" fmla="val 50000"/>
            </a:avLst>
          </a:prstGeom>
          <a:solidFill>
            <a:srgbClr val="8BB1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747753AB-5A41-5EE8-E054-8758CA670F8A}"/>
              </a:ext>
            </a:extLst>
          </p:cNvPr>
          <p:cNvSpPr txBox="1"/>
          <p:nvPr/>
        </p:nvSpPr>
        <p:spPr>
          <a:xfrm>
            <a:off x="2907074" y="209490"/>
            <a:ext cx="822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Home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8" name="TextBox 2057">
            <a:extLst>
              <a:ext uri="{FF2B5EF4-FFF2-40B4-BE49-F238E27FC236}">
                <a16:creationId xmlns:a16="http://schemas.microsoft.com/office/drawing/2014/main" id="{5DDBFC2B-DFA5-CA0B-2F44-D71C131E8081}"/>
              </a:ext>
            </a:extLst>
          </p:cNvPr>
          <p:cNvSpPr txBox="1"/>
          <p:nvPr/>
        </p:nvSpPr>
        <p:spPr>
          <a:xfrm>
            <a:off x="7851544" y="209490"/>
            <a:ext cx="1140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/>
              <a:t>About us</a:t>
            </a:r>
          </a:p>
        </p:txBody>
      </p:sp>
      <p:sp>
        <p:nvSpPr>
          <p:cNvPr id="2059" name="TextBox 2058">
            <a:extLst>
              <a:ext uri="{FF2B5EF4-FFF2-40B4-BE49-F238E27FC236}">
                <a16:creationId xmlns:a16="http://schemas.microsoft.com/office/drawing/2014/main" id="{EAA8CAED-D509-1A13-14C4-713F74DBBF36}"/>
              </a:ext>
            </a:extLst>
          </p:cNvPr>
          <p:cNvSpPr txBox="1"/>
          <p:nvPr/>
        </p:nvSpPr>
        <p:spPr>
          <a:xfrm>
            <a:off x="6248400" y="209490"/>
            <a:ext cx="917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Course</a:t>
            </a:r>
          </a:p>
        </p:txBody>
      </p:sp>
      <p:sp>
        <p:nvSpPr>
          <p:cNvPr id="2060" name="TextBox 2059">
            <a:extLst>
              <a:ext uri="{FF2B5EF4-FFF2-40B4-BE49-F238E27FC236}">
                <a16:creationId xmlns:a16="http://schemas.microsoft.com/office/drawing/2014/main" id="{A4C8CE68-D4D8-953F-B0C5-7AC6D8C41D76}"/>
              </a:ext>
            </a:extLst>
          </p:cNvPr>
          <p:cNvSpPr txBox="1"/>
          <p:nvPr/>
        </p:nvSpPr>
        <p:spPr>
          <a:xfrm>
            <a:off x="4495800" y="209490"/>
            <a:ext cx="9848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/>
              <a:t>Explore</a:t>
            </a:r>
          </a:p>
        </p:txBody>
      </p:sp>
      <p:sp>
        <p:nvSpPr>
          <p:cNvPr id="2061" name="TextBox 2060">
            <a:extLst>
              <a:ext uri="{FF2B5EF4-FFF2-40B4-BE49-F238E27FC236}">
                <a16:creationId xmlns:a16="http://schemas.microsoft.com/office/drawing/2014/main" id="{9E1464BF-BE87-FF0E-46A1-0577201D8CBC}"/>
              </a:ext>
            </a:extLst>
          </p:cNvPr>
          <p:cNvSpPr txBox="1"/>
          <p:nvPr/>
        </p:nvSpPr>
        <p:spPr>
          <a:xfrm>
            <a:off x="8001000" y="3200400"/>
            <a:ext cx="24375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</a:t>
            </a:r>
            <a:endParaRPr kumimoji="0" lang="en-US" sz="4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2" name="TextBox 2061">
            <a:extLst>
              <a:ext uri="{FF2B5EF4-FFF2-40B4-BE49-F238E27FC236}">
                <a16:creationId xmlns:a16="http://schemas.microsoft.com/office/drawing/2014/main" id="{F12D3560-3FA0-364D-F7BE-A2AEC751BD29}"/>
              </a:ext>
            </a:extLst>
          </p:cNvPr>
          <p:cNvSpPr txBox="1"/>
          <p:nvPr/>
        </p:nvSpPr>
        <p:spPr>
          <a:xfrm>
            <a:off x="8056119" y="3935849"/>
            <a:ext cx="38803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urna.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3" name="Rectangle: Rounded Corners 2062">
            <a:extLst>
              <a:ext uri="{FF2B5EF4-FFF2-40B4-BE49-F238E27FC236}">
                <a16:creationId xmlns:a16="http://schemas.microsoft.com/office/drawing/2014/main" id="{F362022F-1A9A-64A0-4FB6-EA9AB939BCB1}"/>
              </a:ext>
            </a:extLst>
          </p:cNvPr>
          <p:cNvSpPr/>
          <p:nvPr/>
        </p:nvSpPr>
        <p:spPr>
          <a:xfrm>
            <a:off x="8081384" y="5300784"/>
            <a:ext cx="1295400" cy="414216"/>
          </a:xfrm>
          <a:prstGeom prst="roundRect">
            <a:avLst>
              <a:gd name="adj" fmla="val 50000"/>
            </a:avLst>
          </a:prstGeom>
          <a:solidFill>
            <a:srgbClr val="F3F2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More Info</a:t>
            </a:r>
          </a:p>
        </p:txBody>
      </p:sp>
    </p:spTree>
    <p:extLst>
      <p:ext uri="{BB962C8B-B14F-4D97-AF65-F5344CB8AC3E}">
        <p14:creationId xmlns:p14="http://schemas.microsoft.com/office/powerpoint/2010/main" val="1382007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8CA1D86-D752-1690-BB3F-9091B751E3F2}"/>
              </a:ext>
            </a:extLst>
          </p:cNvPr>
          <p:cNvSpPr/>
          <p:nvPr/>
        </p:nvSpPr>
        <p:spPr>
          <a:xfrm flipH="1" flipV="1">
            <a:off x="-7026756" y="-4143424"/>
            <a:ext cx="6596017" cy="2819443"/>
          </a:xfrm>
          <a:custGeom>
            <a:avLst/>
            <a:gdLst>
              <a:gd name="connsiteX0" fmla="*/ 30480 w 12395200"/>
              <a:gd name="connsiteY0" fmla="*/ 4693920 h 5293360"/>
              <a:gd name="connsiteX1" fmla="*/ 30480 w 12395200"/>
              <a:gd name="connsiteY1" fmla="*/ 4643120 h 5293360"/>
              <a:gd name="connsiteX2" fmla="*/ 589280 w 12395200"/>
              <a:gd name="connsiteY2" fmla="*/ 4897120 h 5293360"/>
              <a:gd name="connsiteX3" fmla="*/ 1148080 w 12395200"/>
              <a:gd name="connsiteY3" fmla="*/ 4927600 h 5293360"/>
              <a:gd name="connsiteX4" fmla="*/ 1483360 w 12395200"/>
              <a:gd name="connsiteY4" fmla="*/ 4866640 h 5293360"/>
              <a:gd name="connsiteX5" fmla="*/ 2235200 w 12395200"/>
              <a:gd name="connsiteY5" fmla="*/ 4409440 h 5293360"/>
              <a:gd name="connsiteX6" fmla="*/ 2976880 w 12395200"/>
              <a:gd name="connsiteY6" fmla="*/ 3677920 h 5293360"/>
              <a:gd name="connsiteX7" fmla="*/ 3373120 w 12395200"/>
              <a:gd name="connsiteY7" fmla="*/ 3637280 h 5293360"/>
              <a:gd name="connsiteX8" fmla="*/ 4511040 w 12395200"/>
              <a:gd name="connsiteY8" fmla="*/ 3799840 h 5293360"/>
              <a:gd name="connsiteX9" fmla="*/ 4958080 w 12395200"/>
              <a:gd name="connsiteY9" fmla="*/ 3566160 h 5293360"/>
              <a:gd name="connsiteX10" fmla="*/ 5354320 w 12395200"/>
              <a:gd name="connsiteY10" fmla="*/ 3108960 h 5293360"/>
              <a:gd name="connsiteX11" fmla="*/ 5791200 w 12395200"/>
              <a:gd name="connsiteY11" fmla="*/ 2956560 h 5293360"/>
              <a:gd name="connsiteX12" fmla="*/ 7101840 w 12395200"/>
              <a:gd name="connsiteY12" fmla="*/ 2895600 h 5293360"/>
              <a:gd name="connsiteX13" fmla="*/ 7599680 w 12395200"/>
              <a:gd name="connsiteY13" fmla="*/ 2468880 h 5293360"/>
              <a:gd name="connsiteX14" fmla="*/ 8168640 w 12395200"/>
              <a:gd name="connsiteY14" fmla="*/ 1554480 h 5293360"/>
              <a:gd name="connsiteX15" fmla="*/ 8585200 w 12395200"/>
              <a:gd name="connsiteY15" fmla="*/ 1046480 h 5293360"/>
              <a:gd name="connsiteX16" fmla="*/ 9408160 w 12395200"/>
              <a:gd name="connsiteY16" fmla="*/ 640080 h 5293360"/>
              <a:gd name="connsiteX17" fmla="*/ 10698480 w 12395200"/>
              <a:gd name="connsiteY17" fmla="*/ 426720 h 5293360"/>
              <a:gd name="connsiteX18" fmla="*/ 11887200 w 12395200"/>
              <a:gd name="connsiteY18" fmla="*/ 193040 h 5293360"/>
              <a:gd name="connsiteX19" fmla="*/ 12395200 w 12395200"/>
              <a:gd name="connsiteY19" fmla="*/ 0 h 5293360"/>
              <a:gd name="connsiteX20" fmla="*/ 12385040 w 12395200"/>
              <a:gd name="connsiteY20" fmla="*/ 5273040 h 5293360"/>
              <a:gd name="connsiteX21" fmla="*/ 0 w 12395200"/>
              <a:gd name="connsiteY21" fmla="*/ 5293360 h 5293360"/>
              <a:gd name="connsiteX22" fmla="*/ 30480 w 12395200"/>
              <a:gd name="connsiteY22" fmla="*/ 4693920 h 5293360"/>
              <a:gd name="connsiteX0" fmla="*/ 0 w 12405360"/>
              <a:gd name="connsiteY0" fmla="*/ 4693920 h 5293360"/>
              <a:gd name="connsiteX1" fmla="*/ 40640 w 12405360"/>
              <a:gd name="connsiteY1" fmla="*/ 4643120 h 5293360"/>
              <a:gd name="connsiteX2" fmla="*/ 599440 w 12405360"/>
              <a:gd name="connsiteY2" fmla="*/ 4897120 h 5293360"/>
              <a:gd name="connsiteX3" fmla="*/ 1158240 w 12405360"/>
              <a:gd name="connsiteY3" fmla="*/ 4927600 h 5293360"/>
              <a:gd name="connsiteX4" fmla="*/ 1493520 w 12405360"/>
              <a:gd name="connsiteY4" fmla="*/ 4866640 h 5293360"/>
              <a:gd name="connsiteX5" fmla="*/ 2245360 w 12405360"/>
              <a:gd name="connsiteY5" fmla="*/ 4409440 h 5293360"/>
              <a:gd name="connsiteX6" fmla="*/ 2987040 w 12405360"/>
              <a:gd name="connsiteY6" fmla="*/ 3677920 h 5293360"/>
              <a:gd name="connsiteX7" fmla="*/ 3383280 w 12405360"/>
              <a:gd name="connsiteY7" fmla="*/ 3637280 h 5293360"/>
              <a:gd name="connsiteX8" fmla="*/ 4521200 w 12405360"/>
              <a:gd name="connsiteY8" fmla="*/ 3799840 h 5293360"/>
              <a:gd name="connsiteX9" fmla="*/ 4968240 w 12405360"/>
              <a:gd name="connsiteY9" fmla="*/ 3566160 h 5293360"/>
              <a:gd name="connsiteX10" fmla="*/ 5364480 w 12405360"/>
              <a:gd name="connsiteY10" fmla="*/ 3108960 h 5293360"/>
              <a:gd name="connsiteX11" fmla="*/ 5801360 w 12405360"/>
              <a:gd name="connsiteY11" fmla="*/ 2956560 h 5293360"/>
              <a:gd name="connsiteX12" fmla="*/ 7112000 w 12405360"/>
              <a:gd name="connsiteY12" fmla="*/ 2895600 h 5293360"/>
              <a:gd name="connsiteX13" fmla="*/ 7609840 w 12405360"/>
              <a:gd name="connsiteY13" fmla="*/ 2468880 h 5293360"/>
              <a:gd name="connsiteX14" fmla="*/ 8178800 w 12405360"/>
              <a:gd name="connsiteY14" fmla="*/ 1554480 h 5293360"/>
              <a:gd name="connsiteX15" fmla="*/ 8595360 w 12405360"/>
              <a:gd name="connsiteY15" fmla="*/ 1046480 h 5293360"/>
              <a:gd name="connsiteX16" fmla="*/ 9418320 w 12405360"/>
              <a:gd name="connsiteY16" fmla="*/ 640080 h 5293360"/>
              <a:gd name="connsiteX17" fmla="*/ 10708640 w 12405360"/>
              <a:gd name="connsiteY17" fmla="*/ 426720 h 5293360"/>
              <a:gd name="connsiteX18" fmla="*/ 11897360 w 12405360"/>
              <a:gd name="connsiteY18" fmla="*/ 193040 h 5293360"/>
              <a:gd name="connsiteX19" fmla="*/ 12405360 w 12405360"/>
              <a:gd name="connsiteY19" fmla="*/ 0 h 5293360"/>
              <a:gd name="connsiteX20" fmla="*/ 12395200 w 12405360"/>
              <a:gd name="connsiteY20" fmla="*/ 5273040 h 5293360"/>
              <a:gd name="connsiteX21" fmla="*/ 10160 w 12405360"/>
              <a:gd name="connsiteY21" fmla="*/ 5293360 h 5293360"/>
              <a:gd name="connsiteX22" fmla="*/ 0 w 12405360"/>
              <a:gd name="connsiteY22" fmla="*/ 4693920 h 5293360"/>
              <a:gd name="connsiteX0" fmla="*/ 0 w 12405360"/>
              <a:gd name="connsiteY0" fmla="*/ 4693920 h 5293360"/>
              <a:gd name="connsiteX1" fmla="*/ 40640 w 12405360"/>
              <a:gd name="connsiteY1" fmla="*/ 4643120 h 5293360"/>
              <a:gd name="connsiteX2" fmla="*/ 599440 w 12405360"/>
              <a:gd name="connsiteY2" fmla="*/ 4897120 h 5293360"/>
              <a:gd name="connsiteX3" fmla="*/ 1158240 w 12405360"/>
              <a:gd name="connsiteY3" fmla="*/ 4927600 h 5293360"/>
              <a:gd name="connsiteX4" fmla="*/ 1493520 w 12405360"/>
              <a:gd name="connsiteY4" fmla="*/ 4866640 h 5293360"/>
              <a:gd name="connsiteX5" fmla="*/ 2245360 w 12405360"/>
              <a:gd name="connsiteY5" fmla="*/ 4409440 h 5293360"/>
              <a:gd name="connsiteX6" fmla="*/ 2987040 w 12405360"/>
              <a:gd name="connsiteY6" fmla="*/ 3677920 h 5293360"/>
              <a:gd name="connsiteX7" fmla="*/ 3383280 w 12405360"/>
              <a:gd name="connsiteY7" fmla="*/ 3637280 h 5293360"/>
              <a:gd name="connsiteX8" fmla="*/ 4521200 w 12405360"/>
              <a:gd name="connsiteY8" fmla="*/ 3799840 h 5293360"/>
              <a:gd name="connsiteX9" fmla="*/ 4968240 w 12405360"/>
              <a:gd name="connsiteY9" fmla="*/ 3566160 h 5293360"/>
              <a:gd name="connsiteX10" fmla="*/ 5364480 w 12405360"/>
              <a:gd name="connsiteY10" fmla="*/ 3108960 h 5293360"/>
              <a:gd name="connsiteX11" fmla="*/ 5801360 w 12405360"/>
              <a:gd name="connsiteY11" fmla="*/ 2956560 h 5293360"/>
              <a:gd name="connsiteX12" fmla="*/ 7112000 w 12405360"/>
              <a:gd name="connsiteY12" fmla="*/ 2895600 h 5293360"/>
              <a:gd name="connsiteX13" fmla="*/ 7609840 w 12405360"/>
              <a:gd name="connsiteY13" fmla="*/ 2468880 h 5293360"/>
              <a:gd name="connsiteX14" fmla="*/ 8178800 w 12405360"/>
              <a:gd name="connsiteY14" fmla="*/ 1554480 h 5293360"/>
              <a:gd name="connsiteX15" fmla="*/ 8595360 w 12405360"/>
              <a:gd name="connsiteY15" fmla="*/ 1046480 h 5293360"/>
              <a:gd name="connsiteX16" fmla="*/ 9418320 w 12405360"/>
              <a:gd name="connsiteY16" fmla="*/ 640080 h 5293360"/>
              <a:gd name="connsiteX17" fmla="*/ 10708640 w 12405360"/>
              <a:gd name="connsiteY17" fmla="*/ 426720 h 5293360"/>
              <a:gd name="connsiteX18" fmla="*/ 11897360 w 12405360"/>
              <a:gd name="connsiteY18" fmla="*/ 193040 h 5293360"/>
              <a:gd name="connsiteX19" fmla="*/ 12405360 w 12405360"/>
              <a:gd name="connsiteY19" fmla="*/ 0 h 5293360"/>
              <a:gd name="connsiteX20" fmla="*/ 12395200 w 12405360"/>
              <a:gd name="connsiteY20" fmla="*/ 5273040 h 5293360"/>
              <a:gd name="connsiteX21" fmla="*/ 40640 w 12405360"/>
              <a:gd name="connsiteY21" fmla="*/ 5293360 h 5293360"/>
              <a:gd name="connsiteX22" fmla="*/ 0 w 12405360"/>
              <a:gd name="connsiteY22" fmla="*/ 4693920 h 5293360"/>
              <a:gd name="connsiteX0" fmla="*/ 0 w 12374880"/>
              <a:gd name="connsiteY0" fmla="*/ 4693920 h 5293360"/>
              <a:gd name="connsiteX1" fmla="*/ 10160 w 12374880"/>
              <a:gd name="connsiteY1" fmla="*/ 4643120 h 5293360"/>
              <a:gd name="connsiteX2" fmla="*/ 568960 w 12374880"/>
              <a:gd name="connsiteY2" fmla="*/ 489712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68960 w 12374880"/>
              <a:gd name="connsiteY2" fmla="*/ 489712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56768 w 12374880"/>
              <a:gd name="connsiteY2" fmla="*/ 4945888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46560 w 12374880"/>
              <a:gd name="connsiteY19" fmla="*/ 18796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90120"/>
              <a:gd name="connsiteY0" fmla="*/ 4693920 h 5293360"/>
              <a:gd name="connsiteX1" fmla="*/ 28448 w 12390120"/>
              <a:gd name="connsiteY1" fmla="*/ 4691888 h 5293360"/>
              <a:gd name="connsiteX2" fmla="*/ 575056 w 12390120"/>
              <a:gd name="connsiteY2" fmla="*/ 4927600 h 5293360"/>
              <a:gd name="connsiteX3" fmla="*/ 1152144 w 12390120"/>
              <a:gd name="connsiteY3" fmla="*/ 4970272 h 5293360"/>
              <a:gd name="connsiteX4" fmla="*/ 1475232 w 12390120"/>
              <a:gd name="connsiteY4" fmla="*/ 4903216 h 5293360"/>
              <a:gd name="connsiteX5" fmla="*/ 2214880 w 12390120"/>
              <a:gd name="connsiteY5" fmla="*/ 4409440 h 5293360"/>
              <a:gd name="connsiteX6" fmla="*/ 2979420 w 12390120"/>
              <a:gd name="connsiteY6" fmla="*/ 3731260 h 5293360"/>
              <a:gd name="connsiteX7" fmla="*/ 3383280 w 12390120"/>
              <a:gd name="connsiteY7" fmla="*/ 3667760 h 5293360"/>
              <a:gd name="connsiteX8" fmla="*/ 3810000 w 12390120"/>
              <a:gd name="connsiteY8" fmla="*/ 3722370 h 5293360"/>
              <a:gd name="connsiteX9" fmla="*/ 4494530 w 12390120"/>
              <a:gd name="connsiteY9" fmla="*/ 3826510 h 5293360"/>
              <a:gd name="connsiteX10" fmla="*/ 4937760 w 12390120"/>
              <a:gd name="connsiteY10" fmla="*/ 3566160 h 5293360"/>
              <a:gd name="connsiteX11" fmla="*/ 5349240 w 12390120"/>
              <a:gd name="connsiteY11" fmla="*/ 3114040 h 5293360"/>
              <a:gd name="connsiteX12" fmla="*/ 5770880 w 12390120"/>
              <a:gd name="connsiteY12" fmla="*/ 2976880 h 5293360"/>
              <a:gd name="connsiteX13" fmla="*/ 7081520 w 12390120"/>
              <a:gd name="connsiteY13" fmla="*/ 2895600 h 5293360"/>
              <a:gd name="connsiteX14" fmla="*/ 7606030 w 12390120"/>
              <a:gd name="connsiteY14" fmla="*/ 2484120 h 5293360"/>
              <a:gd name="connsiteX15" fmla="*/ 8169910 w 12390120"/>
              <a:gd name="connsiteY15" fmla="*/ 1581150 h 5293360"/>
              <a:gd name="connsiteX16" fmla="*/ 8590280 w 12390120"/>
              <a:gd name="connsiteY16" fmla="*/ 1066800 h 5293360"/>
              <a:gd name="connsiteX17" fmla="*/ 9398000 w 12390120"/>
              <a:gd name="connsiteY17" fmla="*/ 655320 h 5293360"/>
              <a:gd name="connsiteX18" fmla="*/ 10678160 w 12390120"/>
              <a:gd name="connsiteY18" fmla="*/ 426720 h 5293360"/>
              <a:gd name="connsiteX19" fmla="*/ 11846560 w 12390120"/>
              <a:gd name="connsiteY19" fmla="*/ 187960 h 5293360"/>
              <a:gd name="connsiteX20" fmla="*/ 12390120 w 12390120"/>
              <a:gd name="connsiteY20" fmla="*/ 0 h 5293360"/>
              <a:gd name="connsiteX21" fmla="*/ 12364720 w 12390120"/>
              <a:gd name="connsiteY21" fmla="*/ 5273040 h 5293360"/>
              <a:gd name="connsiteX22" fmla="*/ 10160 w 12390120"/>
              <a:gd name="connsiteY22" fmla="*/ 5293360 h 5293360"/>
              <a:gd name="connsiteX23" fmla="*/ 0 w 12390120"/>
              <a:gd name="connsiteY23" fmla="*/ 4693920 h 5293360"/>
              <a:gd name="connsiteX0" fmla="*/ 0 w 12364810"/>
              <a:gd name="connsiteY0" fmla="*/ 4693920 h 5293360"/>
              <a:gd name="connsiteX1" fmla="*/ 28448 w 12364810"/>
              <a:gd name="connsiteY1" fmla="*/ 4691888 h 5293360"/>
              <a:gd name="connsiteX2" fmla="*/ 575056 w 12364810"/>
              <a:gd name="connsiteY2" fmla="*/ 4927600 h 5293360"/>
              <a:gd name="connsiteX3" fmla="*/ 1152144 w 12364810"/>
              <a:gd name="connsiteY3" fmla="*/ 4970272 h 5293360"/>
              <a:gd name="connsiteX4" fmla="*/ 1475232 w 12364810"/>
              <a:gd name="connsiteY4" fmla="*/ 4903216 h 5293360"/>
              <a:gd name="connsiteX5" fmla="*/ 2214880 w 12364810"/>
              <a:gd name="connsiteY5" fmla="*/ 4409440 h 5293360"/>
              <a:gd name="connsiteX6" fmla="*/ 2979420 w 12364810"/>
              <a:gd name="connsiteY6" fmla="*/ 3731260 h 5293360"/>
              <a:gd name="connsiteX7" fmla="*/ 3383280 w 12364810"/>
              <a:gd name="connsiteY7" fmla="*/ 3667760 h 5293360"/>
              <a:gd name="connsiteX8" fmla="*/ 3810000 w 12364810"/>
              <a:gd name="connsiteY8" fmla="*/ 3722370 h 5293360"/>
              <a:gd name="connsiteX9" fmla="*/ 4494530 w 12364810"/>
              <a:gd name="connsiteY9" fmla="*/ 3826510 h 5293360"/>
              <a:gd name="connsiteX10" fmla="*/ 4937760 w 12364810"/>
              <a:gd name="connsiteY10" fmla="*/ 3566160 h 5293360"/>
              <a:gd name="connsiteX11" fmla="*/ 5349240 w 12364810"/>
              <a:gd name="connsiteY11" fmla="*/ 3114040 h 5293360"/>
              <a:gd name="connsiteX12" fmla="*/ 5770880 w 12364810"/>
              <a:gd name="connsiteY12" fmla="*/ 2976880 h 5293360"/>
              <a:gd name="connsiteX13" fmla="*/ 7081520 w 12364810"/>
              <a:gd name="connsiteY13" fmla="*/ 2895600 h 5293360"/>
              <a:gd name="connsiteX14" fmla="*/ 7606030 w 12364810"/>
              <a:gd name="connsiteY14" fmla="*/ 2484120 h 5293360"/>
              <a:gd name="connsiteX15" fmla="*/ 8169910 w 12364810"/>
              <a:gd name="connsiteY15" fmla="*/ 1581150 h 5293360"/>
              <a:gd name="connsiteX16" fmla="*/ 8590280 w 12364810"/>
              <a:gd name="connsiteY16" fmla="*/ 1066800 h 5293360"/>
              <a:gd name="connsiteX17" fmla="*/ 9398000 w 12364810"/>
              <a:gd name="connsiteY17" fmla="*/ 655320 h 5293360"/>
              <a:gd name="connsiteX18" fmla="*/ 10678160 w 12364810"/>
              <a:gd name="connsiteY18" fmla="*/ 426720 h 5293360"/>
              <a:gd name="connsiteX19" fmla="*/ 11846560 w 12364810"/>
              <a:gd name="connsiteY19" fmla="*/ 187960 h 5293360"/>
              <a:gd name="connsiteX20" fmla="*/ 12278360 w 12364810"/>
              <a:gd name="connsiteY20" fmla="*/ 0 h 5293360"/>
              <a:gd name="connsiteX21" fmla="*/ 12364720 w 12364810"/>
              <a:gd name="connsiteY21" fmla="*/ 5273040 h 5293360"/>
              <a:gd name="connsiteX22" fmla="*/ 10160 w 12364810"/>
              <a:gd name="connsiteY22" fmla="*/ 5293360 h 5293360"/>
              <a:gd name="connsiteX23" fmla="*/ 0 w 12364810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293955" h="5293360">
                <a:moveTo>
                  <a:pt x="0" y="4693920"/>
                </a:moveTo>
                <a:lnTo>
                  <a:pt x="28448" y="4691888"/>
                </a:lnTo>
                <a:cubicBezTo>
                  <a:pt x="210651" y="4770459"/>
                  <a:pt x="337989" y="4909989"/>
                  <a:pt x="575056" y="4927600"/>
                </a:cubicBezTo>
                <a:cubicBezTo>
                  <a:pt x="1015323" y="5019040"/>
                  <a:pt x="967909" y="4970272"/>
                  <a:pt x="1152144" y="4970272"/>
                </a:cubicBezTo>
                <a:lnTo>
                  <a:pt x="1475232" y="4903216"/>
                </a:lnTo>
                <a:cubicBezTo>
                  <a:pt x="1831509" y="4781296"/>
                  <a:pt x="2033101" y="4604512"/>
                  <a:pt x="2214880" y="4409440"/>
                </a:cubicBezTo>
                <a:cubicBezTo>
                  <a:pt x="2464647" y="4183380"/>
                  <a:pt x="2676313" y="3907790"/>
                  <a:pt x="2979420" y="3731260"/>
                </a:cubicBezTo>
                <a:cubicBezTo>
                  <a:pt x="3103880" y="3680883"/>
                  <a:pt x="3213100" y="3653367"/>
                  <a:pt x="3383280" y="3667760"/>
                </a:cubicBezTo>
                <a:cubicBezTo>
                  <a:pt x="3532505" y="3673898"/>
                  <a:pt x="3602483" y="3666018"/>
                  <a:pt x="3810000" y="3722370"/>
                </a:cubicBezTo>
                <a:cubicBezTo>
                  <a:pt x="4017517" y="3778722"/>
                  <a:pt x="4126865" y="3879215"/>
                  <a:pt x="4494530" y="3826510"/>
                </a:cubicBezTo>
                <a:cubicBezTo>
                  <a:pt x="4893733" y="3732107"/>
                  <a:pt x="4805257" y="3673263"/>
                  <a:pt x="4937760" y="3566160"/>
                </a:cubicBezTo>
                <a:cubicBezTo>
                  <a:pt x="5074920" y="3415453"/>
                  <a:pt x="5133141" y="3258768"/>
                  <a:pt x="5349240" y="3114040"/>
                </a:cubicBezTo>
                <a:cubicBezTo>
                  <a:pt x="5510976" y="3006943"/>
                  <a:pt x="5615093" y="3000587"/>
                  <a:pt x="5770880" y="2976880"/>
                </a:cubicBezTo>
                <a:cubicBezTo>
                  <a:pt x="6207760" y="2936240"/>
                  <a:pt x="6678930" y="3049270"/>
                  <a:pt x="7081520" y="2895600"/>
                </a:cubicBezTo>
                <a:cubicBezTo>
                  <a:pt x="7340177" y="2785110"/>
                  <a:pt x="7454053" y="2651760"/>
                  <a:pt x="7606030" y="2484120"/>
                </a:cubicBezTo>
                <a:cubicBezTo>
                  <a:pt x="7851563" y="2197100"/>
                  <a:pt x="7977717" y="1902460"/>
                  <a:pt x="8169910" y="1581150"/>
                </a:cubicBezTo>
                <a:cubicBezTo>
                  <a:pt x="8303260" y="1394460"/>
                  <a:pt x="8406130" y="1187450"/>
                  <a:pt x="8590280" y="1066800"/>
                </a:cubicBezTo>
                <a:cubicBezTo>
                  <a:pt x="8845973" y="894080"/>
                  <a:pt x="9040573" y="771262"/>
                  <a:pt x="9398000" y="655320"/>
                </a:cubicBezTo>
                <a:cubicBezTo>
                  <a:pt x="9841698" y="545943"/>
                  <a:pt x="10251440" y="502920"/>
                  <a:pt x="10678160" y="426720"/>
                </a:cubicBezTo>
                <a:lnTo>
                  <a:pt x="11846560" y="187960"/>
                </a:lnTo>
                <a:lnTo>
                  <a:pt x="12278360" y="0"/>
                </a:lnTo>
                <a:cubicBezTo>
                  <a:pt x="12274973" y="1757680"/>
                  <a:pt x="12296987" y="3515360"/>
                  <a:pt x="12293600" y="5273040"/>
                </a:cubicBezTo>
                <a:lnTo>
                  <a:pt x="10160" y="5293360"/>
                </a:lnTo>
                <a:lnTo>
                  <a:pt x="0" y="4693920"/>
                </a:lnTo>
                <a:close/>
              </a:path>
            </a:pathLst>
          </a:custGeom>
          <a:solidFill>
            <a:srgbClr val="A5C1AD"/>
          </a:solidFill>
          <a:ln w="2857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469834E-CA3B-CA44-C508-EB60931B605E}"/>
              </a:ext>
            </a:extLst>
          </p:cNvPr>
          <p:cNvSpPr/>
          <p:nvPr/>
        </p:nvSpPr>
        <p:spPr>
          <a:xfrm flipH="1" flipV="1">
            <a:off x="-1942838" y="-914400"/>
            <a:ext cx="6591038" cy="2819443"/>
          </a:xfrm>
          <a:custGeom>
            <a:avLst/>
            <a:gdLst>
              <a:gd name="connsiteX0" fmla="*/ 6582671 w 6591038"/>
              <a:gd name="connsiteY0" fmla="*/ 0 h 2819443"/>
              <a:gd name="connsiteX1" fmla="*/ 6590848 w 6591038"/>
              <a:gd name="connsiteY1" fmla="*/ 2808620 h 2819443"/>
              <a:gd name="connsiteX2" fmla="*/ 472 w 6591038"/>
              <a:gd name="connsiteY2" fmla="*/ 2819443 h 2819443"/>
              <a:gd name="connsiteX3" fmla="*/ 0 w 6591038"/>
              <a:gd name="connsiteY3" fmla="*/ 2791782 h 2819443"/>
              <a:gd name="connsiteX4" fmla="*/ 240068 w 6591038"/>
              <a:gd name="connsiteY4" fmla="*/ 2791782 h 2819443"/>
              <a:gd name="connsiteX5" fmla="*/ 240068 w 6591038"/>
              <a:gd name="connsiteY5" fmla="*/ 2611527 h 2819443"/>
              <a:gd name="connsiteX6" fmla="*/ 303553 w 6591038"/>
              <a:gd name="connsiteY6" fmla="*/ 2624626 h 2819443"/>
              <a:gd name="connsiteX7" fmla="*/ 613176 w 6591038"/>
              <a:gd name="connsiteY7" fmla="*/ 2647354 h 2819443"/>
              <a:gd name="connsiteX8" fmla="*/ 786520 w 6591038"/>
              <a:gd name="connsiteY8" fmla="*/ 2611638 h 2819443"/>
              <a:gd name="connsiteX9" fmla="*/ 1183360 w 6591038"/>
              <a:gd name="connsiteY9" fmla="*/ 2348634 h 2819443"/>
              <a:gd name="connsiteX10" fmla="*/ 1593555 w 6591038"/>
              <a:gd name="connsiteY10" fmla="*/ 1987410 h 2819443"/>
              <a:gd name="connsiteX11" fmla="*/ 1810236 w 6591038"/>
              <a:gd name="connsiteY11" fmla="*/ 1953587 h 2819443"/>
              <a:gd name="connsiteX12" fmla="*/ 2039182 w 6591038"/>
              <a:gd name="connsiteY12" fmla="*/ 1982675 h 2819443"/>
              <a:gd name="connsiteX13" fmla="*/ 2406450 w 6591038"/>
              <a:gd name="connsiteY13" fmla="*/ 2038144 h 2819443"/>
              <a:gd name="connsiteX14" fmla="*/ 2644254 w 6591038"/>
              <a:gd name="connsiteY14" fmla="*/ 1899471 h 2819443"/>
              <a:gd name="connsiteX15" fmla="*/ 2865023 w 6591038"/>
              <a:gd name="connsiteY15" fmla="*/ 1658655 h 2819443"/>
              <a:gd name="connsiteX16" fmla="*/ 3091244 w 6591038"/>
              <a:gd name="connsiteY16" fmla="*/ 1585599 h 2819443"/>
              <a:gd name="connsiteX17" fmla="*/ 3794435 w 6591038"/>
              <a:gd name="connsiteY17" fmla="*/ 1542306 h 2819443"/>
              <a:gd name="connsiteX18" fmla="*/ 4075848 w 6591038"/>
              <a:gd name="connsiteY18" fmla="*/ 1323136 h 2819443"/>
              <a:gd name="connsiteX19" fmla="*/ 4378384 w 6591038"/>
              <a:gd name="connsiteY19" fmla="*/ 842180 h 2819443"/>
              <a:gd name="connsiteX20" fmla="*/ 4603923 w 6591038"/>
              <a:gd name="connsiteY20" fmla="*/ 568218 h 2819443"/>
              <a:gd name="connsiteX21" fmla="*/ 5037285 w 6591038"/>
              <a:gd name="connsiteY21" fmla="*/ 349048 h 2819443"/>
              <a:gd name="connsiteX22" fmla="*/ 5724123 w 6591038"/>
              <a:gd name="connsiteY22" fmla="*/ 227287 h 2819443"/>
              <a:gd name="connsiteX23" fmla="*/ 6351000 w 6591038"/>
              <a:gd name="connsiteY23" fmla="*/ 100115 h 2819443"/>
              <a:gd name="connsiteX0" fmla="*/ 6582671 w 6591038"/>
              <a:gd name="connsiteY0" fmla="*/ 0 h 2819443"/>
              <a:gd name="connsiteX1" fmla="*/ 6590848 w 6591038"/>
              <a:gd name="connsiteY1" fmla="*/ 2808620 h 2819443"/>
              <a:gd name="connsiteX2" fmla="*/ 472 w 6591038"/>
              <a:gd name="connsiteY2" fmla="*/ 2819443 h 2819443"/>
              <a:gd name="connsiteX3" fmla="*/ 0 w 6591038"/>
              <a:gd name="connsiteY3" fmla="*/ 2791782 h 2819443"/>
              <a:gd name="connsiteX4" fmla="*/ 240068 w 6591038"/>
              <a:gd name="connsiteY4" fmla="*/ 2791782 h 2819443"/>
              <a:gd name="connsiteX5" fmla="*/ 240068 w 6591038"/>
              <a:gd name="connsiteY5" fmla="*/ 2611527 h 2819443"/>
              <a:gd name="connsiteX6" fmla="*/ 303553 w 6591038"/>
              <a:gd name="connsiteY6" fmla="*/ 2624626 h 2819443"/>
              <a:gd name="connsiteX7" fmla="*/ 613176 w 6591038"/>
              <a:gd name="connsiteY7" fmla="*/ 2647354 h 2819443"/>
              <a:gd name="connsiteX8" fmla="*/ 786520 w 6591038"/>
              <a:gd name="connsiteY8" fmla="*/ 2611638 h 2819443"/>
              <a:gd name="connsiteX9" fmla="*/ 1183360 w 6591038"/>
              <a:gd name="connsiteY9" fmla="*/ 2348634 h 2819443"/>
              <a:gd name="connsiteX10" fmla="*/ 1593555 w 6591038"/>
              <a:gd name="connsiteY10" fmla="*/ 1987410 h 2819443"/>
              <a:gd name="connsiteX11" fmla="*/ 1810236 w 6591038"/>
              <a:gd name="connsiteY11" fmla="*/ 1953587 h 2819443"/>
              <a:gd name="connsiteX12" fmla="*/ 2039182 w 6591038"/>
              <a:gd name="connsiteY12" fmla="*/ 1982675 h 2819443"/>
              <a:gd name="connsiteX13" fmla="*/ 2406450 w 6591038"/>
              <a:gd name="connsiteY13" fmla="*/ 2038144 h 2819443"/>
              <a:gd name="connsiteX14" fmla="*/ 2603614 w 6591038"/>
              <a:gd name="connsiteY14" fmla="*/ 1909631 h 2819443"/>
              <a:gd name="connsiteX15" fmla="*/ 2865023 w 6591038"/>
              <a:gd name="connsiteY15" fmla="*/ 1658655 h 2819443"/>
              <a:gd name="connsiteX16" fmla="*/ 3091244 w 6591038"/>
              <a:gd name="connsiteY16" fmla="*/ 1585599 h 2819443"/>
              <a:gd name="connsiteX17" fmla="*/ 3794435 w 6591038"/>
              <a:gd name="connsiteY17" fmla="*/ 1542306 h 2819443"/>
              <a:gd name="connsiteX18" fmla="*/ 4075848 w 6591038"/>
              <a:gd name="connsiteY18" fmla="*/ 1323136 h 2819443"/>
              <a:gd name="connsiteX19" fmla="*/ 4378384 w 6591038"/>
              <a:gd name="connsiteY19" fmla="*/ 842180 h 2819443"/>
              <a:gd name="connsiteX20" fmla="*/ 4603923 w 6591038"/>
              <a:gd name="connsiteY20" fmla="*/ 568218 h 2819443"/>
              <a:gd name="connsiteX21" fmla="*/ 5037285 w 6591038"/>
              <a:gd name="connsiteY21" fmla="*/ 349048 h 2819443"/>
              <a:gd name="connsiteX22" fmla="*/ 5724123 w 6591038"/>
              <a:gd name="connsiteY22" fmla="*/ 227287 h 2819443"/>
              <a:gd name="connsiteX23" fmla="*/ 6351000 w 6591038"/>
              <a:gd name="connsiteY23" fmla="*/ 100115 h 2819443"/>
              <a:gd name="connsiteX24" fmla="*/ 6582671 w 6591038"/>
              <a:gd name="connsiteY24" fmla="*/ 0 h 2819443"/>
              <a:gd name="connsiteX0" fmla="*/ 6582671 w 6591038"/>
              <a:gd name="connsiteY0" fmla="*/ 0 h 2819443"/>
              <a:gd name="connsiteX1" fmla="*/ 6590848 w 6591038"/>
              <a:gd name="connsiteY1" fmla="*/ 2808620 h 2819443"/>
              <a:gd name="connsiteX2" fmla="*/ 472 w 6591038"/>
              <a:gd name="connsiteY2" fmla="*/ 2819443 h 2819443"/>
              <a:gd name="connsiteX3" fmla="*/ 0 w 6591038"/>
              <a:gd name="connsiteY3" fmla="*/ 2791782 h 2819443"/>
              <a:gd name="connsiteX4" fmla="*/ 240068 w 6591038"/>
              <a:gd name="connsiteY4" fmla="*/ 2791782 h 2819443"/>
              <a:gd name="connsiteX5" fmla="*/ 240068 w 6591038"/>
              <a:gd name="connsiteY5" fmla="*/ 2611527 h 2819443"/>
              <a:gd name="connsiteX6" fmla="*/ 303553 w 6591038"/>
              <a:gd name="connsiteY6" fmla="*/ 2624626 h 2819443"/>
              <a:gd name="connsiteX7" fmla="*/ 613176 w 6591038"/>
              <a:gd name="connsiteY7" fmla="*/ 2647354 h 2819443"/>
              <a:gd name="connsiteX8" fmla="*/ 786520 w 6591038"/>
              <a:gd name="connsiteY8" fmla="*/ 2611638 h 2819443"/>
              <a:gd name="connsiteX9" fmla="*/ 1183360 w 6591038"/>
              <a:gd name="connsiteY9" fmla="*/ 2348634 h 2819443"/>
              <a:gd name="connsiteX10" fmla="*/ 1593555 w 6591038"/>
              <a:gd name="connsiteY10" fmla="*/ 1987410 h 2819443"/>
              <a:gd name="connsiteX11" fmla="*/ 1810236 w 6591038"/>
              <a:gd name="connsiteY11" fmla="*/ 1953587 h 2819443"/>
              <a:gd name="connsiteX12" fmla="*/ 2039182 w 6591038"/>
              <a:gd name="connsiteY12" fmla="*/ 1982675 h 2819443"/>
              <a:gd name="connsiteX13" fmla="*/ 2406450 w 6591038"/>
              <a:gd name="connsiteY13" fmla="*/ 2038144 h 2819443"/>
              <a:gd name="connsiteX14" fmla="*/ 2611234 w 6591038"/>
              <a:gd name="connsiteY14" fmla="*/ 1909631 h 2819443"/>
              <a:gd name="connsiteX15" fmla="*/ 2865023 w 6591038"/>
              <a:gd name="connsiteY15" fmla="*/ 1658655 h 2819443"/>
              <a:gd name="connsiteX16" fmla="*/ 3091244 w 6591038"/>
              <a:gd name="connsiteY16" fmla="*/ 1585599 h 2819443"/>
              <a:gd name="connsiteX17" fmla="*/ 3794435 w 6591038"/>
              <a:gd name="connsiteY17" fmla="*/ 1542306 h 2819443"/>
              <a:gd name="connsiteX18" fmla="*/ 4075848 w 6591038"/>
              <a:gd name="connsiteY18" fmla="*/ 1323136 h 2819443"/>
              <a:gd name="connsiteX19" fmla="*/ 4378384 w 6591038"/>
              <a:gd name="connsiteY19" fmla="*/ 842180 h 2819443"/>
              <a:gd name="connsiteX20" fmla="*/ 4603923 w 6591038"/>
              <a:gd name="connsiteY20" fmla="*/ 568218 h 2819443"/>
              <a:gd name="connsiteX21" fmla="*/ 5037285 w 6591038"/>
              <a:gd name="connsiteY21" fmla="*/ 349048 h 2819443"/>
              <a:gd name="connsiteX22" fmla="*/ 5724123 w 6591038"/>
              <a:gd name="connsiteY22" fmla="*/ 227287 h 2819443"/>
              <a:gd name="connsiteX23" fmla="*/ 6351000 w 6591038"/>
              <a:gd name="connsiteY23" fmla="*/ 100115 h 2819443"/>
              <a:gd name="connsiteX24" fmla="*/ 6582671 w 6591038"/>
              <a:gd name="connsiteY24" fmla="*/ 0 h 281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591038" h="2819443">
                <a:moveTo>
                  <a:pt x="6582671" y="0"/>
                </a:moveTo>
                <a:cubicBezTo>
                  <a:pt x="6580854" y="936207"/>
                  <a:pt x="6592664" y="1872413"/>
                  <a:pt x="6590848" y="2808620"/>
                </a:cubicBezTo>
                <a:lnTo>
                  <a:pt x="472" y="2819443"/>
                </a:lnTo>
                <a:cubicBezTo>
                  <a:pt x="315" y="2810223"/>
                  <a:pt x="157" y="2801002"/>
                  <a:pt x="0" y="2791782"/>
                </a:cubicBezTo>
                <a:lnTo>
                  <a:pt x="240068" y="2791782"/>
                </a:lnTo>
                <a:lnTo>
                  <a:pt x="240068" y="2611527"/>
                </a:lnTo>
                <a:lnTo>
                  <a:pt x="303553" y="2624626"/>
                </a:lnTo>
                <a:cubicBezTo>
                  <a:pt x="539768" y="2673330"/>
                  <a:pt x="514329" y="2647354"/>
                  <a:pt x="613176" y="2647354"/>
                </a:cubicBezTo>
                <a:lnTo>
                  <a:pt x="786520" y="2611638"/>
                </a:lnTo>
                <a:cubicBezTo>
                  <a:pt x="977672" y="2546699"/>
                  <a:pt x="1085831" y="2452537"/>
                  <a:pt x="1183360" y="2348634"/>
                </a:cubicBezTo>
                <a:cubicBezTo>
                  <a:pt x="1317366" y="2228226"/>
                  <a:pt x="1430930" y="2081436"/>
                  <a:pt x="1593555" y="1987410"/>
                </a:cubicBezTo>
                <a:cubicBezTo>
                  <a:pt x="1660331" y="1960577"/>
                  <a:pt x="1718930" y="1945921"/>
                  <a:pt x="1810236" y="1953587"/>
                </a:cubicBezTo>
                <a:cubicBezTo>
                  <a:pt x="1890299" y="1956857"/>
                  <a:pt x="1927844" y="1952660"/>
                  <a:pt x="2039182" y="1982675"/>
                </a:cubicBezTo>
                <a:cubicBezTo>
                  <a:pt x="2150520" y="2012690"/>
                  <a:pt x="2209188" y="2066216"/>
                  <a:pt x="2406450" y="2038144"/>
                </a:cubicBezTo>
                <a:cubicBezTo>
                  <a:pt x="2620632" y="1987861"/>
                  <a:pt x="2540142" y="1966678"/>
                  <a:pt x="2611234" y="1909631"/>
                </a:cubicBezTo>
                <a:cubicBezTo>
                  <a:pt x="2684824" y="1829359"/>
                  <a:pt x="2785021" y="1712660"/>
                  <a:pt x="2865023" y="1658655"/>
                </a:cubicBezTo>
                <a:cubicBezTo>
                  <a:pt x="2945025" y="1604650"/>
                  <a:pt x="3007660" y="1598226"/>
                  <a:pt x="3091244" y="1585599"/>
                </a:cubicBezTo>
                <a:cubicBezTo>
                  <a:pt x="3325641" y="1563952"/>
                  <a:pt x="3578436" y="1624156"/>
                  <a:pt x="3794435" y="1542306"/>
                </a:cubicBezTo>
                <a:cubicBezTo>
                  <a:pt x="3933211" y="1483455"/>
                  <a:pt x="3994308" y="1412427"/>
                  <a:pt x="4075848" y="1323136"/>
                </a:cubicBezTo>
                <a:cubicBezTo>
                  <a:pt x="4207582" y="1170258"/>
                  <a:pt x="4275268" y="1013322"/>
                  <a:pt x="4378384" y="842180"/>
                </a:cubicBezTo>
                <a:cubicBezTo>
                  <a:pt x="4449930" y="742742"/>
                  <a:pt x="4505122" y="632481"/>
                  <a:pt x="4603923" y="568218"/>
                </a:cubicBezTo>
                <a:cubicBezTo>
                  <a:pt x="4741108" y="476221"/>
                  <a:pt x="4845516" y="410803"/>
                  <a:pt x="5037285" y="349048"/>
                </a:cubicBezTo>
                <a:cubicBezTo>
                  <a:pt x="5275340" y="290790"/>
                  <a:pt x="5495177" y="267874"/>
                  <a:pt x="5724123" y="227287"/>
                </a:cubicBezTo>
                <a:lnTo>
                  <a:pt x="6351000" y="100115"/>
                </a:lnTo>
                <a:lnTo>
                  <a:pt x="6582671" y="0"/>
                </a:lnTo>
                <a:close/>
              </a:path>
            </a:pathLst>
          </a:custGeom>
          <a:solidFill>
            <a:srgbClr val="A5C1AD"/>
          </a:solidFill>
          <a:ln w="28575">
            <a:noFill/>
          </a:ln>
          <a:effectLst>
            <a:innerShdw blurRad="177800" dist="63500" dir="156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B841CE-ECB9-2A6D-B379-859C92398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59179" y="398199"/>
            <a:ext cx="8828440" cy="6397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04E024-012D-70F4-3386-0B3FA431A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7" y="-5273159"/>
            <a:ext cx="12192000" cy="398145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E1C1213-AE8D-B1BD-F0D7-D1462ABA59B0}"/>
              </a:ext>
            </a:extLst>
          </p:cNvPr>
          <p:cNvSpPr/>
          <p:nvPr/>
        </p:nvSpPr>
        <p:spPr>
          <a:xfrm>
            <a:off x="10210800" y="4800600"/>
            <a:ext cx="13053916" cy="4953000"/>
          </a:xfrm>
          <a:custGeom>
            <a:avLst/>
            <a:gdLst>
              <a:gd name="connsiteX0" fmla="*/ 30480 w 12395200"/>
              <a:gd name="connsiteY0" fmla="*/ 4693920 h 5293360"/>
              <a:gd name="connsiteX1" fmla="*/ 30480 w 12395200"/>
              <a:gd name="connsiteY1" fmla="*/ 4643120 h 5293360"/>
              <a:gd name="connsiteX2" fmla="*/ 589280 w 12395200"/>
              <a:gd name="connsiteY2" fmla="*/ 4897120 h 5293360"/>
              <a:gd name="connsiteX3" fmla="*/ 1148080 w 12395200"/>
              <a:gd name="connsiteY3" fmla="*/ 4927600 h 5293360"/>
              <a:gd name="connsiteX4" fmla="*/ 1483360 w 12395200"/>
              <a:gd name="connsiteY4" fmla="*/ 4866640 h 5293360"/>
              <a:gd name="connsiteX5" fmla="*/ 2235200 w 12395200"/>
              <a:gd name="connsiteY5" fmla="*/ 4409440 h 5293360"/>
              <a:gd name="connsiteX6" fmla="*/ 2976880 w 12395200"/>
              <a:gd name="connsiteY6" fmla="*/ 3677920 h 5293360"/>
              <a:gd name="connsiteX7" fmla="*/ 3373120 w 12395200"/>
              <a:gd name="connsiteY7" fmla="*/ 3637280 h 5293360"/>
              <a:gd name="connsiteX8" fmla="*/ 4511040 w 12395200"/>
              <a:gd name="connsiteY8" fmla="*/ 3799840 h 5293360"/>
              <a:gd name="connsiteX9" fmla="*/ 4958080 w 12395200"/>
              <a:gd name="connsiteY9" fmla="*/ 3566160 h 5293360"/>
              <a:gd name="connsiteX10" fmla="*/ 5354320 w 12395200"/>
              <a:gd name="connsiteY10" fmla="*/ 3108960 h 5293360"/>
              <a:gd name="connsiteX11" fmla="*/ 5791200 w 12395200"/>
              <a:gd name="connsiteY11" fmla="*/ 2956560 h 5293360"/>
              <a:gd name="connsiteX12" fmla="*/ 7101840 w 12395200"/>
              <a:gd name="connsiteY12" fmla="*/ 2895600 h 5293360"/>
              <a:gd name="connsiteX13" fmla="*/ 7599680 w 12395200"/>
              <a:gd name="connsiteY13" fmla="*/ 2468880 h 5293360"/>
              <a:gd name="connsiteX14" fmla="*/ 8168640 w 12395200"/>
              <a:gd name="connsiteY14" fmla="*/ 1554480 h 5293360"/>
              <a:gd name="connsiteX15" fmla="*/ 8585200 w 12395200"/>
              <a:gd name="connsiteY15" fmla="*/ 1046480 h 5293360"/>
              <a:gd name="connsiteX16" fmla="*/ 9408160 w 12395200"/>
              <a:gd name="connsiteY16" fmla="*/ 640080 h 5293360"/>
              <a:gd name="connsiteX17" fmla="*/ 10698480 w 12395200"/>
              <a:gd name="connsiteY17" fmla="*/ 426720 h 5293360"/>
              <a:gd name="connsiteX18" fmla="*/ 11887200 w 12395200"/>
              <a:gd name="connsiteY18" fmla="*/ 193040 h 5293360"/>
              <a:gd name="connsiteX19" fmla="*/ 12395200 w 12395200"/>
              <a:gd name="connsiteY19" fmla="*/ 0 h 5293360"/>
              <a:gd name="connsiteX20" fmla="*/ 12385040 w 12395200"/>
              <a:gd name="connsiteY20" fmla="*/ 5273040 h 5293360"/>
              <a:gd name="connsiteX21" fmla="*/ 0 w 12395200"/>
              <a:gd name="connsiteY21" fmla="*/ 5293360 h 5293360"/>
              <a:gd name="connsiteX22" fmla="*/ 30480 w 12395200"/>
              <a:gd name="connsiteY22" fmla="*/ 4693920 h 5293360"/>
              <a:gd name="connsiteX0" fmla="*/ 0 w 12405360"/>
              <a:gd name="connsiteY0" fmla="*/ 4693920 h 5293360"/>
              <a:gd name="connsiteX1" fmla="*/ 40640 w 12405360"/>
              <a:gd name="connsiteY1" fmla="*/ 4643120 h 5293360"/>
              <a:gd name="connsiteX2" fmla="*/ 599440 w 12405360"/>
              <a:gd name="connsiteY2" fmla="*/ 4897120 h 5293360"/>
              <a:gd name="connsiteX3" fmla="*/ 1158240 w 12405360"/>
              <a:gd name="connsiteY3" fmla="*/ 4927600 h 5293360"/>
              <a:gd name="connsiteX4" fmla="*/ 1493520 w 12405360"/>
              <a:gd name="connsiteY4" fmla="*/ 4866640 h 5293360"/>
              <a:gd name="connsiteX5" fmla="*/ 2245360 w 12405360"/>
              <a:gd name="connsiteY5" fmla="*/ 4409440 h 5293360"/>
              <a:gd name="connsiteX6" fmla="*/ 2987040 w 12405360"/>
              <a:gd name="connsiteY6" fmla="*/ 3677920 h 5293360"/>
              <a:gd name="connsiteX7" fmla="*/ 3383280 w 12405360"/>
              <a:gd name="connsiteY7" fmla="*/ 3637280 h 5293360"/>
              <a:gd name="connsiteX8" fmla="*/ 4521200 w 12405360"/>
              <a:gd name="connsiteY8" fmla="*/ 3799840 h 5293360"/>
              <a:gd name="connsiteX9" fmla="*/ 4968240 w 12405360"/>
              <a:gd name="connsiteY9" fmla="*/ 3566160 h 5293360"/>
              <a:gd name="connsiteX10" fmla="*/ 5364480 w 12405360"/>
              <a:gd name="connsiteY10" fmla="*/ 3108960 h 5293360"/>
              <a:gd name="connsiteX11" fmla="*/ 5801360 w 12405360"/>
              <a:gd name="connsiteY11" fmla="*/ 2956560 h 5293360"/>
              <a:gd name="connsiteX12" fmla="*/ 7112000 w 12405360"/>
              <a:gd name="connsiteY12" fmla="*/ 2895600 h 5293360"/>
              <a:gd name="connsiteX13" fmla="*/ 7609840 w 12405360"/>
              <a:gd name="connsiteY13" fmla="*/ 2468880 h 5293360"/>
              <a:gd name="connsiteX14" fmla="*/ 8178800 w 12405360"/>
              <a:gd name="connsiteY14" fmla="*/ 1554480 h 5293360"/>
              <a:gd name="connsiteX15" fmla="*/ 8595360 w 12405360"/>
              <a:gd name="connsiteY15" fmla="*/ 1046480 h 5293360"/>
              <a:gd name="connsiteX16" fmla="*/ 9418320 w 12405360"/>
              <a:gd name="connsiteY16" fmla="*/ 640080 h 5293360"/>
              <a:gd name="connsiteX17" fmla="*/ 10708640 w 12405360"/>
              <a:gd name="connsiteY17" fmla="*/ 426720 h 5293360"/>
              <a:gd name="connsiteX18" fmla="*/ 11897360 w 12405360"/>
              <a:gd name="connsiteY18" fmla="*/ 193040 h 5293360"/>
              <a:gd name="connsiteX19" fmla="*/ 12405360 w 12405360"/>
              <a:gd name="connsiteY19" fmla="*/ 0 h 5293360"/>
              <a:gd name="connsiteX20" fmla="*/ 12395200 w 12405360"/>
              <a:gd name="connsiteY20" fmla="*/ 5273040 h 5293360"/>
              <a:gd name="connsiteX21" fmla="*/ 10160 w 12405360"/>
              <a:gd name="connsiteY21" fmla="*/ 5293360 h 5293360"/>
              <a:gd name="connsiteX22" fmla="*/ 0 w 12405360"/>
              <a:gd name="connsiteY22" fmla="*/ 4693920 h 5293360"/>
              <a:gd name="connsiteX0" fmla="*/ 0 w 12405360"/>
              <a:gd name="connsiteY0" fmla="*/ 4693920 h 5293360"/>
              <a:gd name="connsiteX1" fmla="*/ 40640 w 12405360"/>
              <a:gd name="connsiteY1" fmla="*/ 4643120 h 5293360"/>
              <a:gd name="connsiteX2" fmla="*/ 599440 w 12405360"/>
              <a:gd name="connsiteY2" fmla="*/ 4897120 h 5293360"/>
              <a:gd name="connsiteX3" fmla="*/ 1158240 w 12405360"/>
              <a:gd name="connsiteY3" fmla="*/ 4927600 h 5293360"/>
              <a:gd name="connsiteX4" fmla="*/ 1493520 w 12405360"/>
              <a:gd name="connsiteY4" fmla="*/ 4866640 h 5293360"/>
              <a:gd name="connsiteX5" fmla="*/ 2245360 w 12405360"/>
              <a:gd name="connsiteY5" fmla="*/ 4409440 h 5293360"/>
              <a:gd name="connsiteX6" fmla="*/ 2987040 w 12405360"/>
              <a:gd name="connsiteY6" fmla="*/ 3677920 h 5293360"/>
              <a:gd name="connsiteX7" fmla="*/ 3383280 w 12405360"/>
              <a:gd name="connsiteY7" fmla="*/ 3637280 h 5293360"/>
              <a:gd name="connsiteX8" fmla="*/ 4521200 w 12405360"/>
              <a:gd name="connsiteY8" fmla="*/ 3799840 h 5293360"/>
              <a:gd name="connsiteX9" fmla="*/ 4968240 w 12405360"/>
              <a:gd name="connsiteY9" fmla="*/ 3566160 h 5293360"/>
              <a:gd name="connsiteX10" fmla="*/ 5364480 w 12405360"/>
              <a:gd name="connsiteY10" fmla="*/ 3108960 h 5293360"/>
              <a:gd name="connsiteX11" fmla="*/ 5801360 w 12405360"/>
              <a:gd name="connsiteY11" fmla="*/ 2956560 h 5293360"/>
              <a:gd name="connsiteX12" fmla="*/ 7112000 w 12405360"/>
              <a:gd name="connsiteY12" fmla="*/ 2895600 h 5293360"/>
              <a:gd name="connsiteX13" fmla="*/ 7609840 w 12405360"/>
              <a:gd name="connsiteY13" fmla="*/ 2468880 h 5293360"/>
              <a:gd name="connsiteX14" fmla="*/ 8178800 w 12405360"/>
              <a:gd name="connsiteY14" fmla="*/ 1554480 h 5293360"/>
              <a:gd name="connsiteX15" fmla="*/ 8595360 w 12405360"/>
              <a:gd name="connsiteY15" fmla="*/ 1046480 h 5293360"/>
              <a:gd name="connsiteX16" fmla="*/ 9418320 w 12405360"/>
              <a:gd name="connsiteY16" fmla="*/ 640080 h 5293360"/>
              <a:gd name="connsiteX17" fmla="*/ 10708640 w 12405360"/>
              <a:gd name="connsiteY17" fmla="*/ 426720 h 5293360"/>
              <a:gd name="connsiteX18" fmla="*/ 11897360 w 12405360"/>
              <a:gd name="connsiteY18" fmla="*/ 193040 h 5293360"/>
              <a:gd name="connsiteX19" fmla="*/ 12405360 w 12405360"/>
              <a:gd name="connsiteY19" fmla="*/ 0 h 5293360"/>
              <a:gd name="connsiteX20" fmla="*/ 12395200 w 12405360"/>
              <a:gd name="connsiteY20" fmla="*/ 5273040 h 5293360"/>
              <a:gd name="connsiteX21" fmla="*/ 40640 w 12405360"/>
              <a:gd name="connsiteY21" fmla="*/ 5293360 h 5293360"/>
              <a:gd name="connsiteX22" fmla="*/ 0 w 12405360"/>
              <a:gd name="connsiteY22" fmla="*/ 4693920 h 5293360"/>
              <a:gd name="connsiteX0" fmla="*/ 0 w 12374880"/>
              <a:gd name="connsiteY0" fmla="*/ 4693920 h 5293360"/>
              <a:gd name="connsiteX1" fmla="*/ 10160 w 12374880"/>
              <a:gd name="connsiteY1" fmla="*/ 4643120 h 5293360"/>
              <a:gd name="connsiteX2" fmla="*/ 568960 w 12374880"/>
              <a:gd name="connsiteY2" fmla="*/ 489712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68960 w 12374880"/>
              <a:gd name="connsiteY2" fmla="*/ 489712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56768 w 12374880"/>
              <a:gd name="connsiteY2" fmla="*/ 4945888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46560 w 12374880"/>
              <a:gd name="connsiteY19" fmla="*/ 18796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90120"/>
              <a:gd name="connsiteY0" fmla="*/ 4693920 h 5293360"/>
              <a:gd name="connsiteX1" fmla="*/ 28448 w 12390120"/>
              <a:gd name="connsiteY1" fmla="*/ 4691888 h 5293360"/>
              <a:gd name="connsiteX2" fmla="*/ 575056 w 12390120"/>
              <a:gd name="connsiteY2" fmla="*/ 4927600 h 5293360"/>
              <a:gd name="connsiteX3" fmla="*/ 1152144 w 12390120"/>
              <a:gd name="connsiteY3" fmla="*/ 4970272 h 5293360"/>
              <a:gd name="connsiteX4" fmla="*/ 1475232 w 12390120"/>
              <a:gd name="connsiteY4" fmla="*/ 4903216 h 5293360"/>
              <a:gd name="connsiteX5" fmla="*/ 2214880 w 12390120"/>
              <a:gd name="connsiteY5" fmla="*/ 4409440 h 5293360"/>
              <a:gd name="connsiteX6" fmla="*/ 2979420 w 12390120"/>
              <a:gd name="connsiteY6" fmla="*/ 3731260 h 5293360"/>
              <a:gd name="connsiteX7" fmla="*/ 3383280 w 12390120"/>
              <a:gd name="connsiteY7" fmla="*/ 3667760 h 5293360"/>
              <a:gd name="connsiteX8" fmla="*/ 3810000 w 12390120"/>
              <a:gd name="connsiteY8" fmla="*/ 3722370 h 5293360"/>
              <a:gd name="connsiteX9" fmla="*/ 4494530 w 12390120"/>
              <a:gd name="connsiteY9" fmla="*/ 3826510 h 5293360"/>
              <a:gd name="connsiteX10" fmla="*/ 4937760 w 12390120"/>
              <a:gd name="connsiteY10" fmla="*/ 3566160 h 5293360"/>
              <a:gd name="connsiteX11" fmla="*/ 5349240 w 12390120"/>
              <a:gd name="connsiteY11" fmla="*/ 3114040 h 5293360"/>
              <a:gd name="connsiteX12" fmla="*/ 5770880 w 12390120"/>
              <a:gd name="connsiteY12" fmla="*/ 2976880 h 5293360"/>
              <a:gd name="connsiteX13" fmla="*/ 7081520 w 12390120"/>
              <a:gd name="connsiteY13" fmla="*/ 2895600 h 5293360"/>
              <a:gd name="connsiteX14" fmla="*/ 7606030 w 12390120"/>
              <a:gd name="connsiteY14" fmla="*/ 2484120 h 5293360"/>
              <a:gd name="connsiteX15" fmla="*/ 8169910 w 12390120"/>
              <a:gd name="connsiteY15" fmla="*/ 1581150 h 5293360"/>
              <a:gd name="connsiteX16" fmla="*/ 8590280 w 12390120"/>
              <a:gd name="connsiteY16" fmla="*/ 1066800 h 5293360"/>
              <a:gd name="connsiteX17" fmla="*/ 9398000 w 12390120"/>
              <a:gd name="connsiteY17" fmla="*/ 655320 h 5293360"/>
              <a:gd name="connsiteX18" fmla="*/ 10678160 w 12390120"/>
              <a:gd name="connsiteY18" fmla="*/ 426720 h 5293360"/>
              <a:gd name="connsiteX19" fmla="*/ 11846560 w 12390120"/>
              <a:gd name="connsiteY19" fmla="*/ 187960 h 5293360"/>
              <a:gd name="connsiteX20" fmla="*/ 12390120 w 12390120"/>
              <a:gd name="connsiteY20" fmla="*/ 0 h 5293360"/>
              <a:gd name="connsiteX21" fmla="*/ 12364720 w 12390120"/>
              <a:gd name="connsiteY21" fmla="*/ 5273040 h 5293360"/>
              <a:gd name="connsiteX22" fmla="*/ 10160 w 12390120"/>
              <a:gd name="connsiteY22" fmla="*/ 5293360 h 5293360"/>
              <a:gd name="connsiteX23" fmla="*/ 0 w 12390120"/>
              <a:gd name="connsiteY23" fmla="*/ 4693920 h 5293360"/>
              <a:gd name="connsiteX0" fmla="*/ 0 w 12364810"/>
              <a:gd name="connsiteY0" fmla="*/ 4693920 h 5293360"/>
              <a:gd name="connsiteX1" fmla="*/ 28448 w 12364810"/>
              <a:gd name="connsiteY1" fmla="*/ 4691888 h 5293360"/>
              <a:gd name="connsiteX2" fmla="*/ 575056 w 12364810"/>
              <a:gd name="connsiteY2" fmla="*/ 4927600 h 5293360"/>
              <a:gd name="connsiteX3" fmla="*/ 1152144 w 12364810"/>
              <a:gd name="connsiteY3" fmla="*/ 4970272 h 5293360"/>
              <a:gd name="connsiteX4" fmla="*/ 1475232 w 12364810"/>
              <a:gd name="connsiteY4" fmla="*/ 4903216 h 5293360"/>
              <a:gd name="connsiteX5" fmla="*/ 2214880 w 12364810"/>
              <a:gd name="connsiteY5" fmla="*/ 4409440 h 5293360"/>
              <a:gd name="connsiteX6" fmla="*/ 2979420 w 12364810"/>
              <a:gd name="connsiteY6" fmla="*/ 3731260 h 5293360"/>
              <a:gd name="connsiteX7" fmla="*/ 3383280 w 12364810"/>
              <a:gd name="connsiteY7" fmla="*/ 3667760 h 5293360"/>
              <a:gd name="connsiteX8" fmla="*/ 3810000 w 12364810"/>
              <a:gd name="connsiteY8" fmla="*/ 3722370 h 5293360"/>
              <a:gd name="connsiteX9" fmla="*/ 4494530 w 12364810"/>
              <a:gd name="connsiteY9" fmla="*/ 3826510 h 5293360"/>
              <a:gd name="connsiteX10" fmla="*/ 4937760 w 12364810"/>
              <a:gd name="connsiteY10" fmla="*/ 3566160 h 5293360"/>
              <a:gd name="connsiteX11" fmla="*/ 5349240 w 12364810"/>
              <a:gd name="connsiteY11" fmla="*/ 3114040 h 5293360"/>
              <a:gd name="connsiteX12" fmla="*/ 5770880 w 12364810"/>
              <a:gd name="connsiteY12" fmla="*/ 2976880 h 5293360"/>
              <a:gd name="connsiteX13" fmla="*/ 7081520 w 12364810"/>
              <a:gd name="connsiteY13" fmla="*/ 2895600 h 5293360"/>
              <a:gd name="connsiteX14" fmla="*/ 7606030 w 12364810"/>
              <a:gd name="connsiteY14" fmla="*/ 2484120 h 5293360"/>
              <a:gd name="connsiteX15" fmla="*/ 8169910 w 12364810"/>
              <a:gd name="connsiteY15" fmla="*/ 1581150 h 5293360"/>
              <a:gd name="connsiteX16" fmla="*/ 8590280 w 12364810"/>
              <a:gd name="connsiteY16" fmla="*/ 1066800 h 5293360"/>
              <a:gd name="connsiteX17" fmla="*/ 9398000 w 12364810"/>
              <a:gd name="connsiteY17" fmla="*/ 655320 h 5293360"/>
              <a:gd name="connsiteX18" fmla="*/ 10678160 w 12364810"/>
              <a:gd name="connsiteY18" fmla="*/ 426720 h 5293360"/>
              <a:gd name="connsiteX19" fmla="*/ 11846560 w 12364810"/>
              <a:gd name="connsiteY19" fmla="*/ 187960 h 5293360"/>
              <a:gd name="connsiteX20" fmla="*/ 12278360 w 12364810"/>
              <a:gd name="connsiteY20" fmla="*/ 0 h 5293360"/>
              <a:gd name="connsiteX21" fmla="*/ 12364720 w 12364810"/>
              <a:gd name="connsiteY21" fmla="*/ 5273040 h 5293360"/>
              <a:gd name="connsiteX22" fmla="*/ 10160 w 12364810"/>
              <a:gd name="connsiteY22" fmla="*/ 5293360 h 5293360"/>
              <a:gd name="connsiteX23" fmla="*/ 0 w 12364810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293955" h="5293360">
                <a:moveTo>
                  <a:pt x="0" y="4693920"/>
                </a:moveTo>
                <a:lnTo>
                  <a:pt x="28448" y="4691888"/>
                </a:lnTo>
                <a:cubicBezTo>
                  <a:pt x="210651" y="4770459"/>
                  <a:pt x="337989" y="4909989"/>
                  <a:pt x="575056" y="4927600"/>
                </a:cubicBezTo>
                <a:cubicBezTo>
                  <a:pt x="1015323" y="5019040"/>
                  <a:pt x="967909" y="4970272"/>
                  <a:pt x="1152144" y="4970272"/>
                </a:cubicBezTo>
                <a:lnTo>
                  <a:pt x="1475232" y="4903216"/>
                </a:lnTo>
                <a:cubicBezTo>
                  <a:pt x="1831509" y="4781296"/>
                  <a:pt x="2033101" y="4604512"/>
                  <a:pt x="2214880" y="4409440"/>
                </a:cubicBezTo>
                <a:cubicBezTo>
                  <a:pt x="2464647" y="4183380"/>
                  <a:pt x="2676313" y="3907790"/>
                  <a:pt x="2979420" y="3731260"/>
                </a:cubicBezTo>
                <a:cubicBezTo>
                  <a:pt x="3103880" y="3680883"/>
                  <a:pt x="3213100" y="3653367"/>
                  <a:pt x="3383280" y="3667760"/>
                </a:cubicBezTo>
                <a:cubicBezTo>
                  <a:pt x="3532505" y="3673898"/>
                  <a:pt x="3602483" y="3666018"/>
                  <a:pt x="3810000" y="3722370"/>
                </a:cubicBezTo>
                <a:cubicBezTo>
                  <a:pt x="4017517" y="3778722"/>
                  <a:pt x="4126865" y="3879215"/>
                  <a:pt x="4494530" y="3826510"/>
                </a:cubicBezTo>
                <a:cubicBezTo>
                  <a:pt x="4893733" y="3732107"/>
                  <a:pt x="4805257" y="3673263"/>
                  <a:pt x="4937760" y="3566160"/>
                </a:cubicBezTo>
                <a:cubicBezTo>
                  <a:pt x="5074920" y="3415453"/>
                  <a:pt x="5133141" y="3258768"/>
                  <a:pt x="5349240" y="3114040"/>
                </a:cubicBezTo>
                <a:cubicBezTo>
                  <a:pt x="5510976" y="3006943"/>
                  <a:pt x="5615093" y="3000587"/>
                  <a:pt x="5770880" y="2976880"/>
                </a:cubicBezTo>
                <a:cubicBezTo>
                  <a:pt x="6207760" y="2936240"/>
                  <a:pt x="6678930" y="3049270"/>
                  <a:pt x="7081520" y="2895600"/>
                </a:cubicBezTo>
                <a:cubicBezTo>
                  <a:pt x="7340177" y="2785110"/>
                  <a:pt x="7454053" y="2651760"/>
                  <a:pt x="7606030" y="2484120"/>
                </a:cubicBezTo>
                <a:cubicBezTo>
                  <a:pt x="7851563" y="2197100"/>
                  <a:pt x="7977717" y="1902460"/>
                  <a:pt x="8169910" y="1581150"/>
                </a:cubicBezTo>
                <a:cubicBezTo>
                  <a:pt x="8303260" y="1394460"/>
                  <a:pt x="8406130" y="1187450"/>
                  <a:pt x="8590280" y="1066800"/>
                </a:cubicBezTo>
                <a:cubicBezTo>
                  <a:pt x="8845973" y="894080"/>
                  <a:pt x="9040573" y="771262"/>
                  <a:pt x="9398000" y="655320"/>
                </a:cubicBezTo>
                <a:cubicBezTo>
                  <a:pt x="9841698" y="545943"/>
                  <a:pt x="10251440" y="502920"/>
                  <a:pt x="10678160" y="426720"/>
                </a:cubicBezTo>
                <a:lnTo>
                  <a:pt x="11846560" y="187960"/>
                </a:lnTo>
                <a:lnTo>
                  <a:pt x="12278360" y="0"/>
                </a:lnTo>
                <a:cubicBezTo>
                  <a:pt x="12274973" y="1757680"/>
                  <a:pt x="12296987" y="3515360"/>
                  <a:pt x="12293600" y="5273040"/>
                </a:cubicBezTo>
                <a:lnTo>
                  <a:pt x="10160" y="5293360"/>
                </a:lnTo>
                <a:lnTo>
                  <a:pt x="0" y="4693920"/>
                </a:lnTo>
                <a:close/>
              </a:path>
            </a:pathLst>
          </a:custGeom>
          <a:solidFill>
            <a:srgbClr val="A5C1AD"/>
          </a:solidFill>
          <a:ln w="28575">
            <a:noFill/>
          </a:ln>
          <a:effectLst>
            <a:outerShdw blurRad="177800" dist="635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50531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0C44E4-C139-E7E6-4FD6-D2B786A9B42A}"/>
              </a:ext>
            </a:extLst>
          </p:cNvPr>
          <p:cNvSpPr txBox="1"/>
          <p:nvPr/>
        </p:nvSpPr>
        <p:spPr>
          <a:xfrm>
            <a:off x="4038600" y="2967335"/>
            <a:ext cx="43244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PAGE EXPLORE</a:t>
            </a:r>
          </a:p>
        </p:txBody>
      </p:sp>
    </p:spTree>
    <p:extLst>
      <p:ext uri="{BB962C8B-B14F-4D97-AF65-F5344CB8AC3E}">
        <p14:creationId xmlns:p14="http://schemas.microsoft.com/office/powerpoint/2010/main" val="2088201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B38087-8217-956A-009B-34445E98F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09" b="91033" l="6658" r="92120">
                        <a14:foregroundMark x1="30978" y1="33967" x2="20380" y2="56250"/>
                        <a14:foregroundMark x1="26359" y1="30707" x2="31250" y2="48913"/>
                        <a14:foregroundMark x1="31250" y1="48913" x2="34239" y2="41712"/>
                        <a14:foregroundMark x1="30435" y1="35326" x2="47011" y2="72283"/>
                        <a14:foregroundMark x1="47011" y1="72283" x2="52853" y2="62772"/>
                        <a14:foregroundMark x1="49592" y1="55571" x2="55842" y2="73370"/>
                        <a14:foregroundMark x1="55842" y1="73370" x2="62364" y2="69973"/>
                        <a14:foregroundMark x1="59511" y1="62636" x2="47554" y2="77310"/>
                        <a14:foregroundMark x1="47554" y1="77310" x2="48370" y2="74592"/>
                        <a14:foregroundMark x1="31250" y1="68750" x2="14674" y2="74457"/>
                        <a14:foregroundMark x1="14674" y1="74457" x2="25951" y2="74864"/>
                        <a14:foregroundMark x1="36413" y1="77582" x2="48505" y2="85326"/>
                        <a14:foregroundMark x1="48505" y1="85326" x2="52989" y2="85598"/>
                        <a14:foregroundMark x1="41712" y1="80435" x2="41712" y2="89674"/>
                        <a14:foregroundMark x1="34783" y1="83152" x2="39946" y2="86957"/>
                        <a14:foregroundMark x1="30299" y1="86005" x2="28533" y2="87772"/>
                        <a14:foregroundMark x1="23777" y1="83832" x2="30027" y2="88723"/>
                        <a14:foregroundMark x1="26359" y1="84511" x2="34239" y2="87636"/>
                        <a14:foregroundMark x1="34375" y1="88859" x2="40217" y2="89674"/>
                        <a14:foregroundMark x1="45788" y1="88995" x2="44022" y2="89538"/>
                        <a14:foregroundMark x1="40082" y1="90082" x2="42663" y2="90217"/>
                        <a14:foregroundMark x1="57473" y1="74592" x2="71875" y2="72554"/>
                        <a14:foregroundMark x1="78261" y1="68478" x2="82880" y2="76223"/>
                        <a14:foregroundMark x1="79484" y1="72147" x2="64538" y2="84375"/>
                        <a14:foregroundMark x1="70788" y1="75951" x2="78804" y2="77717"/>
                        <a14:foregroundMark x1="78804" y1="77717" x2="82609" y2="75272"/>
                        <a14:foregroundMark x1="76359" y1="72418" x2="73913" y2="73234"/>
                        <a14:foregroundMark x1="72418" y1="77989" x2="68342" y2="83832"/>
                        <a14:foregroundMark x1="68342" y1="83832" x2="72962" y2="83696"/>
                        <a14:foregroundMark x1="78125" y1="80299" x2="68342" y2="86957"/>
                        <a14:foregroundMark x1="75815" y1="83152" x2="78397" y2="83560"/>
                        <a14:foregroundMark x1="81658" y1="80299" x2="83288" y2="79891"/>
                        <a14:foregroundMark x1="82065" y1="80435" x2="76359" y2="86005"/>
                        <a14:foregroundMark x1="76359" y1="86005" x2="76359" y2="86005"/>
                        <a14:foregroundMark x1="73370" y1="86685" x2="63859" y2="91033"/>
                        <a14:foregroundMark x1="13995" y1="65897" x2="11821" y2="58696"/>
                        <a14:foregroundMark x1="14946" y1="49049" x2="13995" y2="31658"/>
                        <a14:foregroundMark x1="16984" y1="24864" x2="18207" y2="47147"/>
                        <a14:foregroundMark x1="14674" y1="27853" x2="13859" y2="47011"/>
                        <a14:foregroundMark x1="15082" y1="28261" x2="12772" y2="38315"/>
                        <a14:foregroundMark x1="12772" y1="38315" x2="13451" y2="47690"/>
                        <a14:foregroundMark x1="12500" y1="30027" x2="10734" y2="42527"/>
                        <a14:foregroundMark x1="10734" y1="42527" x2="12500" y2="43342"/>
                        <a14:foregroundMark x1="11685" y1="30842" x2="12772" y2="41033"/>
                        <a14:foregroundMark x1="12772" y1="41033" x2="15897" y2="46467"/>
                        <a14:foregroundMark x1="14402" y1="44837" x2="11413" y2="70245"/>
                        <a14:foregroundMark x1="13451" y1="67527" x2="12636" y2="80027"/>
                        <a14:foregroundMark x1="14130" y1="64266" x2="9375" y2="52038"/>
                        <a14:foregroundMark x1="9375" y1="52038" x2="13995" y2="60054"/>
                        <a14:foregroundMark x1="13995" y1="60054" x2="13995" y2="60054"/>
                        <a14:foregroundMark x1="15761" y1="37908" x2="14810" y2="46739"/>
                        <a14:foregroundMark x1="10462" y1="34918" x2="11821" y2="41440"/>
                        <a14:foregroundMark x1="8832" y1="33016" x2="9918" y2="41848"/>
                        <a14:foregroundMark x1="10734" y1="36821" x2="7880" y2="39402"/>
                        <a14:foregroundMark x1="6929" y1="35734" x2="8560" y2="41712"/>
                        <a14:foregroundMark x1="8560" y1="41712" x2="8560" y2="41712"/>
                        <a14:foregroundMark x1="15897" y1="25000" x2="14946" y2="23505"/>
                        <a14:foregroundMark x1="14946" y1="26087" x2="23505" y2="34783"/>
                        <a14:foregroundMark x1="25408" y1="44701" x2="30707" y2="60190"/>
                        <a14:foregroundMark x1="30027" y1="60054" x2="23913" y2="50136"/>
                        <a14:foregroundMark x1="23913" y1="50136" x2="25679" y2="63587"/>
                        <a14:foregroundMark x1="25679" y1="63587" x2="26359" y2="64130"/>
                        <a14:foregroundMark x1="25951" y1="58696" x2="19701" y2="60598"/>
                        <a14:foregroundMark x1="17799" y1="62092" x2="15897" y2="61413"/>
                        <a14:foregroundMark x1="13315" y1="62772" x2="19973" y2="63723"/>
                        <a14:foregroundMark x1="57337" y1="55435" x2="68207" y2="60054"/>
                        <a14:foregroundMark x1="70109" y1="46875" x2="79212" y2="53261"/>
                        <a14:foregroundMark x1="79212" y1="53261" x2="83560" y2="53668"/>
                        <a14:foregroundMark x1="79076" y1="49049" x2="79484" y2="55571"/>
                        <a14:foregroundMark x1="79484" y1="55571" x2="77582" y2="58560"/>
                        <a14:foregroundMark x1="61821" y1="46603" x2="71467" y2="54620"/>
                        <a14:foregroundMark x1="69565" y1="47690" x2="62364" y2="46875"/>
                        <a14:foregroundMark x1="62364" y1="46875" x2="58288" y2="50000"/>
                        <a14:foregroundMark x1="60870" y1="48370" x2="68342" y2="34783"/>
                        <a14:foregroundMark x1="70516" y1="37500" x2="75408" y2="42527"/>
                        <a14:foregroundMark x1="75408" y1="42527" x2="75408" y2="41984"/>
                        <a14:foregroundMark x1="27174" y1="19565" x2="35870" y2="13859"/>
                        <a14:foregroundMark x1="35870" y1="13859" x2="43750" y2="11685"/>
                        <a14:foregroundMark x1="43750" y1="11685" x2="60734" y2="14946"/>
                        <a14:foregroundMark x1="60734" y1="14946" x2="73098" y2="25000"/>
                        <a14:foregroundMark x1="73098" y1="25000" x2="75679" y2="28533"/>
                        <a14:foregroundMark x1="78397" y1="20109" x2="81929" y2="33288"/>
                        <a14:foregroundMark x1="81929" y1="33288" x2="81793" y2="41304"/>
                        <a14:foregroundMark x1="78397" y1="36685" x2="85598" y2="53804"/>
                        <a14:foregroundMark x1="85054" y1="46060" x2="89538" y2="55707"/>
                        <a14:foregroundMark x1="89538" y1="55707" x2="89946" y2="59239"/>
                        <a14:foregroundMark x1="76359" y1="18207" x2="80707" y2="14538"/>
                        <a14:foregroundMark x1="78397" y1="11957" x2="78397" y2="11957"/>
                        <a14:foregroundMark x1="80027" y1="14130" x2="80027" y2="14130"/>
                        <a14:foregroundMark x1="81250" y1="11957" x2="81250" y2="11957"/>
                        <a14:foregroundMark x1="79755" y1="9647" x2="79755" y2="9647"/>
                        <a14:foregroundMark x1="79484" y1="7609" x2="79484" y2="7609"/>
                        <a14:foregroundMark x1="86005" y1="22011" x2="86005" y2="22011"/>
                        <a14:foregroundMark x1="89130" y1="18071" x2="89130" y2="18071"/>
                        <a14:foregroundMark x1="88451" y1="40353" x2="88451" y2="40353"/>
                        <a14:foregroundMark x1="90353" y1="41033" x2="87228" y2="39538"/>
                        <a14:foregroundMark x1="89130" y1="40217" x2="86549" y2="42663"/>
                        <a14:foregroundMark x1="89946" y1="41168" x2="90625" y2="41168"/>
                        <a14:foregroundMark x1="90625" y1="41168" x2="90625" y2="41168"/>
                        <a14:foregroundMark x1="72962" y1="59239" x2="73913" y2="67120"/>
                        <a14:foregroundMark x1="55978" y1="67120" x2="25815" y2="49728"/>
                        <a14:foregroundMark x1="22826" y1="14266" x2="22826" y2="30978"/>
                        <a14:foregroundMark x1="34647" y1="11549" x2="28940" y2="19158"/>
                        <a14:foregroundMark x1="21875" y1="12908" x2="22826" y2="13859"/>
                        <a14:foregroundMark x1="24864" y1="12636" x2="27038" y2="14402"/>
                        <a14:foregroundMark x1="26902" y1="12092" x2="27853" y2="14810"/>
                        <a14:foregroundMark x1="27038" y1="11821" x2="20788" y2="12500"/>
                        <a14:foregroundMark x1="20788" y1="12500" x2="18342" y2="25000"/>
                        <a14:foregroundMark x1="13995" y1="24049" x2="14266" y2="21739"/>
                        <a14:foregroundMark x1="35462" y1="9918" x2="44022" y2="8152"/>
                        <a14:foregroundMark x1="44022" y1="8152" x2="52446" y2="9783"/>
                        <a14:foregroundMark x1="52446" y1="9783" x2="67935" y2="18342"/>
                        <a14:foregroundMark x1="63315" y1="11685" x2="66168" y2="14266"/>
                        <a14:foregroundMark x1="88315" y1="26223" x2="87772" y2="24728"/>
                        <a14:foregroundMark x1="9375" y1="60734" x2="8696" y2="62228"/>
                        <a14:foregroundMark x1="9647" y1="59918" x2="10734" y2="63859"/>
                        <a14:foregroundMark x1="10870" y1="63315" x2="12908" y2="67120"/>
                        <a14:foregroundMark x1="11141" y1="62364" x2="13315" y2="68207"/>
                        <a14:foregroundMark x1="12636" y1="70652" x2="12772" y2="74049"/>
                        <a14:foregroundMark x1="91848" y1="80571" x2="89946" y2="80571"/>
                        <a14:foregroundMark x1="88179" y1="79212" x2="85326" y2="82473"/>
                        <a14:foregroundMark x1="89946" y1="70245" x2="89946" y2="75136"/>
                        <a14:foregroundMark x1="89946" y1="76630" x2="91033" y2="80707"/>
                        <a14:foregroundMark x1="91848" y1="79348" x2="91033" y2="78397"/>
                        <a14:foregroundMark x1="92120" y1="78940" x2="92120" y2="78940"/>
                        <a14:foregroundMark x1="92120" y1="78397" x2="91033" y2="79620"/>
                        <a14:foregroundMark x1="79891" y1="13723" x2="79891" y2="13723"/>
                        <a14:foregroundMark x1="80027" y1="13315" x2="80027" y2="133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14800" y="2743200"/>
            <a:ext cx="1600200" cy="16002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C6E379B-A303-EC06-7844-E539599C19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7663" y1="32609" x2="23098" y2="40217"/>
                        <a14:foregroundMark x1="32745" y1="43750" x2="49864" y2="59511"/>
                        <a14:foregroundMark x1="61141" y1="12908" x2="58424" y2="57337"/>
                        <a14:foregroundMark x1="52582" y1="40761" x2="47283" y2="50951"/>
                        <a14:foregroundMark x1="46196" y1="50815" x2="40217" y2="57473"/>
                        <a14:foregroundMark x1="40217" y1="57473" x2="44158" y2="55571"/>
                        <a14:foregroundMark x1="47418" y1="40761" x2="37908" y2="63179"/>
                        <a14:foregroundMark x1="33696" y1="43478" x2="41168" y2="41848"/>
                        <a14:foregroundMark x1="43886" y1="31386" x2="34783" y2="31793"/>
                        <a14:foregroundMark x1="30978" y1="33967" x2="46739" y2="65625"/>
                        <a14:foregroundMark x1="46739" y1="65625" x2="52174" y2="56658"/>
                        <a14:foregroundMark x1="44429" y1="38315" x2="53533" y2="54620"/>
                        <a14:foregroundMark x1="53533" y1="54620" x2="59783" y2="58152"/>
                        <a14:foregroundMark x1="49592" y1="50000" x2="53668" y2="62092"/>
                        <a14:foregroundMark x1="53668" y1="62092" x2="56250" y2="60870"/>
                        <a14:foregroundMark x1="45109" y1="67799" x2="39266" y2="63995"/>
                        <a14:foregroundMark x1="36413" y1="63043" x2="42663" y2="68071"/>
                        <a14:foregroundMark x1="42663" y1="68071" x2="47826" y2="68071"/>
                        <a14:foregroundMark x1="47826" y1="67799" x2="49728" y2="74457"/>
                        <a14:foregroundMark x1="49728" y1="74457" x2="50000" y2="74864"/>
                        <a14:foregroundMark x1="47283" y1="75951" x2="52174" y2="76087"/>
                        <a14:foregroundMark x1="42391" y1="75679" x2="50951" y2="80707"/>
                        <a14:foregroundMark x1="49592" y1="79620" x2="55163" y2="81793"/>
                        <a14:foregroundMark x1="55163" y1="81793" x2="57065" y2="80571"/>
                        <a14:foregroundMark x1="57201" y1="77989" x2="62092" y2="75815"/>
                        <a14:foregroundMark x1="63723" y1="74728" x2="64674" y2="77582"/>
                        <a14:foregroundMark x1="63723" y1="76223" x2="67935" y2="77582"/>
                        <a14:foregroundMark x1="65897" y1="75543" x2="60054" y2="77989"/>
                        <a14:foregroundMark x1="60054" y1="77989" x2="59103" y2="79620"/>
                        <a14:foregroundMark x1="56793" y1="79484" x2="62772" y2="81114"/>
                        <a14:foregroundMark x1="75000" y1="70924" x2="79348" y2="67935"/>
                        <a14:foregroundMark x1="77446" y1="62364" x2="75679" y2="68342"/>
                        <a14:foregroundMark x1="74321" y1="66168" x2="75272" y2="72554"/>
                        <a14:foregroundMark x1="75272" y1="72554" x2="74185" y2="75679"/>
                        <a14:foregroundMark x1="76223" y1="75815" x2="77310" y2="75136"/>
                        <a14:foregroundMark x1="77853" y1="65353" x2="75000" y2="41033"/>
                        <a14:foregroundMark x1="75951" y1="33832" x2="75272" y2="28668"/>
                        <a14:foregroundMark x1="75272" y1="28533" x2="82609" y2="34375"/>
                        <a14:foregroundMark x1="21332" y1="18886" x2="17799" y2="26495"/>
                        <a14:foregroundMark x1="17527" y1="21603" x2="18614" y2="32745"/>
                        <a14:foregroundMark x1="17527" y1="36413" x2="16033" y2="43071"/>
                        <a14:foregroundMark x1="15489" y1="34375" x2="21196" y2="37908"/>
                        <a14:foregroundMark x1="27989" y1="23913" x2="41848" y2="30707"/>
                        <a14:foregroundMark x1="35462" y1="24728" x2="32745" y2="29755"/>
                        <a14:foregroundMark x1="32745" y1="29755" x2="38451" y2="26630"/>
                        <a14:foregroundMark x1="35054" y1="22283" x2="27310" y2="28533"/>
                        <a14:foregroundMark x1="27310" y1="28533" x2="31386" y2="25951"/>
                        <a14:foregroundMark x1="31658" y1="25679" x2="36141" y2="29484"/>
                        <a14:foregroundMark x1="36141" y1="29484" x2="44837" y2="26359"/>
                        <a14:foregroundMark x1="48777" y1="19158" x2="50679" y2="24592"/>
                        <a14:foregroundMark x1="50679" y1="24592" x2="51495" y2="24185"/>
                        <a14:foregroundMark x1="47962" y1="16984" x2="28804" y2="22283"/>
                        <a14:foregroundMark x1="22690" y1="23370" x2="39266" y2="20652"/>
                        <a14:foregroundMark x1="39266" y1="20652" x2="42935" y2="25408"/>
                        <a14:foregroundMark x1="42935" y1="25408" x2="49728" y2="23098"/>
                        <a14:foregroundMark x1="51223" y1="20245" x2="63315" y2="28125"/>
                        <a14:foregroundMark x1="63315" y1="28125" x2="68207" y2="27038"/>
                        <a14:foregroundMark x1="67527" y1="24864" x2="70380" y2="37908"/>
                        <a14:foregroundMark x1="69158" y1="34239" x2="62636" y2="40082"/>
                        <a14:foregroundMark x1="62636" y1="40082" x2="63179" y2="42391"/>
                        <a14:foregroundMark x1="66440" y1="40082" x2="60054" y2="48913"/>
                        <a14:foregroundMark x1="60054" y1="48913" x2="63587" y2="45652"/>
                        <a14:foregroundMark x1="68478" y1="42799" x2="61413" y2="46603"/>
                        <a14:foregroundMark x1="61413" y1="46603" x2="59647" y2="46332"/>
                        <a14:foregroundMark x1="60734" y1="45788" x2="60870" y2="39810"/>
                        <a14:foregroundMark x1="58696" y1="30435" x2="65082" y2="25408"/>
                        <a14:foregroundMark x1="63723" y1="22554" x2="64946" y2="23370"/>
                        <a14:foregroundMark x1="57065" y1="30163" x2="58967" y2="51223"/>
                        <a14:foregroundMark x1="58967" y1="55435" x2="61549" y2="69022"/>
                        <a14:foregroundMark x1="61549" y1="69022" x2="62908" y2="72147"/>
                        <a14:foregroundMark x1="62092" y1="73098" x2="58696" y2="79620"/>
                        <a14:foregroundMark x1="58696" y1="79620" x2="53261" y2="81522"/>
                        <a14:foregroundMark x1="52853" y1="81793" x2="57201" y2="82473"/>
                        <a14:foregroundMark x1="57337" y1="82337" x2="60870" y2="83016"/>
                        <a14:foregroundMark x1="60598" y1="83016" x2="60734" y2="81522"/>
                        <a14:foregroundMark x1="59918" y1="81658" x2="51495" y2="82745"/>
                        <a14:foregroundMark x1="49864" y1="81793" x2="43342" y2="81522"/>
                        <a14:foregroundMark x1="43478" y1="84783" x2="39266" y2="82880"/>
                        <a14:foregroundMark x1="43750" y1="85598" x2="43750" y2="87636"/>
                        <a14:foregroundMark x1="42799" y1="86005" x2="46196" y2="88587"/>
                        <a14:foregroundMark x1="47283" y1="88587" x2="53261" y2="87772"/>
                        <a14:foregroundMark x1="53261" y1="87772" x2="54620" y2="87908"/>
                        <a14:foregroundMark x1="55299" y1="88179" x2="61277" y2="87500"/>
                        <a14:foregroundMark x1="61277" y1="87500" x2="61821" y2="84783"/>
                        <a14:foregroundMark x1="61957" y1="85054" x2="59103" y2="87908"/>
                        <a14:foregroundMark x1="56793" y1="88451" x2="62364" y2="87228"/>
                        <a14:foregroundMark x1="62364" y1="87228" x2="62228" y2="85734"/>
                        <a14:foregroundMark x1="61413" y1="84918" x2="63859" y2="83152"/>
                        <a14:foregroundMark x1="63859" y1="83152" x2="66576" y2="82201"/>
                        <a14:foregroundMark x1="66168" y1="82065" x2="74185" y2="74592"/>
                        <a14:foregroundMark x1="80571" y1="71332" x2="80163" y2="73777"/>
                        <a14:foregroundMark x1="81386" y1="72554" x2="77446" y2="74185"/>
                        <a14:foregroundMark x1="75815" y1="75543" x2="66304" y2="81929"/>
                        <a14:foregroundMark x1="82337" y1="37228" x2="83560" y2="52310"/>
                        <a14:foregroundMark x1="83560" y1="40353" x2="86141" y2="43071"/>
                        <a14:foregroundMark x1="83832" y1="39810" x2="86821" y2="46467"/>
                        <a14:foregroundMark x1="86821" y1="46467" x2="85598" y2="47690"/>
                        <a14:foregroundMark x1="84103" y1="49728" x2="84511" y2="55842"/>
                        <a14:foregroundMark x1="84511" y1="55842" x2="82745" y2="62364"/>
                        <a14:foregroundMark x1="82745" y1="61821" x2="82609" y2="67663"/>
                        <a14:foregroundMark x1="83560" y1="66576" x2="82473" y2="68886"/>
                        <a14:foregroundMark x1="82880" y1="67935" x2="82065" y2="70109"/>
                        <a14:foregroundMark x1="82065" y1="70109" x2="80027" y2="72011"/>
                        <a14:foregroundMark x1="77310" y1="73913" x2="79891" y2="73777"/>
                        <a14:foregroundMark x1="80707" y1="72826" x2="77582" y2="75272"/>
                        <a14:foregroundMark x1="76766" y1="74864" x2="80571" y2="73234"/>
                        <a14:foregroundMark x1="81386" y1="70924" x2="81658" y2="71060"/>
                        <a14:foregroundMark x1="85190" y1="52717" x2="84239" y2="48505"/>
                        <a14:foregroundMark x1="84375" y1="48505" x2="85190" y2="52989"/>
                        <a14:foregroundMark x1="86957" y1="49592" x2="87500" y2="47147"/>
                        <a14:foregroundMark x1="85054" y1="40489" x2="88859" y2="44837"/>
                        <a14:foregroundMark x1="88859" y1="44837" x2="88859" y2="45380"/>
                        <a14:foregroundMark x1="86277" y1="40217" x2="89130" y2="45516"/>
                        <a14:foregroundMark x1="88859" y1="46332" x2="86005" y2="49049"/>
                        <a14:foregroundMark x1="88043" y1="47418" x2="89130" y2="45380"/>
                        <a14:foregroundMark x1="89266" y1="46739" x2="87364" y2="49049"/>
                        <a14:foregroundMark x1="88315" y1="47826" x2="88995" y2="44158"/>
                        <a14:foregroundMark x1="88179" y1="43071" x2="88451" y2="43614"/>
                        <a14:foregroundMark x1="88451" y1="42799" x2="89402" y2="44022"/>
                        <a14:foregroundMark x1="88179" y1="42663" x2="85598" y2="39538"/>
                        <a14:foregroundMark x1="85462" y1="39402" x2="88451" y2="42527"/>
                        <a14:foregroundMark x1="88859" y1="43071" x2="85462" y2="39946"/>
                        <a14:foregroundMark x1="85462" y1="39810" x2="88451" y2="42391"/>
                        <a14:foregroundMark x1="87364" y1="40761" x2="84647" y2="38859"/>
                        <a14:foregroundMark x1="82745" y1="35326" x2="84783" y2="39674"/>
                        <a14:foregroundMark x1="19158" y1="28804" x2="14946" y2="37092"/>
                        <a14:foregroundMark x1="18478" y1="26223" x2="13995" y2="30163"/>
                        <a14:foregroundMark x1="13995" y1="30163" x2="11957" y2="37908"/>
                        <a14:foregroundMark x1="11957" y1="37908" x2="19973" y2="44701"/>
                        <a14:foregroundMark x1="15897" y1="40217" x2="16984" y2="48098"/>
                        <a14:foregroundMark x1="15897" y1="44973" x2="16168" y2="50543"/>
                        <a14:foregroundMark x1="15489" y1="48505" x2="15625" y2="54484"/>
                        <a14:foregroundMark x1="15625" y1="54484" x2="15625" y2="54755"/>
                        <a14:foregroundMark x1="15625" y1="53261" x2="17799" y2="60190"/>
                        <a14:foregroundMark x1="17799" y1="60190" x2="18478" y2="61005"/>
                        <a14:foregroundMark x1="16984" y1="60190" x2="18207" y2="63723"/>
                        <a14:foregroundMark x1="15217" y1="54212" x2="19429" y2="64810"/>
                        <a14:foregroundMark x1="19022" y1="65217" x2="15897" y2="70516"/>
                        <a14:foregroundMark x1="15897" y1="70516" x2="22554" y2="71060"/>
                        <a14:foregroundMark x1="22554" y1="71060" x2="35054" y2="80435"/>
                        <a14:foregroundMark x1="35054" y1="80435" x2="40625" y2="82609"/>
                        <a14:foregroundMark x1="19158" y1="71739" x2="15625" y2="71875"/>
                        <a14:foregroundMark x1="15761" y1="70109" x2="16712" y2="68478"/>
                        <a14:foregroundMark x1="18071" y1="65761" x2="15897" y2="68478"/>
                        <a14:foregroundMark x1="15761" y1="67663" x2="15353" y2="69973"/>
                        <a14:foregroundMark x1="15489" y1="68071" x2="15082" y2="71739"/>
                        <a14:foregroundMark x1="15761" y1="68750" x2="14946" y2="70788"/>
                        <a14:foregroundMark x1="15761" y1="67935" x2="14810" y2="69973"/>
                        <a14:foregroundMark x1="16033" y1="67391" x2="15082" y2="69429"/>
                        <a14:foregroundMark x1="15082" y1="69973" x2="16848" y2="70245"/>
                        <a14:foregroundMark x1="82201" y1="69158" x2="80978" y2="71603"/>
                        <a14:foregroundMark x1="82201" y1="72147" x2="77989" y2="75272"/>
                        <a14:foregroundMark x1="83424" y1="66168" x2="85054" y2="62364"/>
                        <a14:foregroundMark x1="84647" y1="60598" x2="83424" y2="67663"/>
                        <a14:foregroundMark x1="83424" y1="67663" x2="86549" y2="64402"/>
                        <a14:foregroundMark x1="85054" y1="61005" x2="86549" y2="65489"/>
                        <a14:foregroundMark x1="84783" y1="59918" x2="87228" y2="63179"/>
                        <a14:foregroundMark x1="87228" y1="62500" x2="86141" y2="64674"/>
                        <a14:foregroundMark x1="85462" y1="61005" x2="87636" y2="62500"/>
                        <a14:foregroundMark x1="84375" y1="27853" x2="84783" y2="26766"/>
                        <a14:foregroundMark x1="85598" y1="26495" x2="85462" y2="29076"/>
                        <a14:foregroundMark x1="86413" y1="26087" x2="85598" y2="30027"/>
                        <a14:foregroundMark x1="86549" y1="28125" x2="83696" y2="32065"/>
                        <a14:foregroundMark x1="84783" y1="31658" x2="85326" y2="30978"/>
                        <a14:foregroundMark x1="80435" y1="26359" x2="77989" y2="23777"/>
                        <a14:foregroundMark x1="79348" y1="25000" x2="86277" y2="26087"/>
                        <a14:foregroundMark x1="27446" y1="21332" x2="28804" y2="22826"/>
                        <a14:foregroundMark x1="27310" y1="11685" x2="30571" y2="17935"/>
                        <a14:foregroundMark x1="30571" y1="17935" x2="30707" y2="18342"/>
                        <a14:foregroundMark x1="32609" y1="18886" x2="37092" y2="16712"/>
                        <a14:foregroundMark x1="30163" y1="14266" x2="31929" y2="17255"/>
                        <a14:foregroundMark x1="35870" y1="16168" x2="56658" y2="12364"/>
                        <a14:foregroundMark x1="56658" y1="12364" x2="76902" y2="22011"/>
                        <a14:foregroundMark x1="75000" y1="21196" x2="64538" y2="13723"/>
                        <a14:foregroundMark x1="61821" y1="13587" x2="74049" y2="19837"/>
                        <a14:foregroundMark x1="74049" y1="19837" x2="74049" y2="19837"/>
                        <a14:foregroundMark x1="13179" y1="29755" x2="11413" y2="36413"/>
                        <a14:foregroundMark x1="11413" y1="36413" x2="13043" y2="30571"/>
                        <a14:foregroundMark x1="13043" y1="30571" x2="16576" y2="27717"/>
                        <a14:foregroundMark x1="16440" y1="26630" x2="16304" y2="19973"/>
                        <a14:foregroundMark x1="16304" y1="19973" x2="16304" y2="23641"/>
                        <a14:foregroundMark x1="17527" y1="18478" x2="22826" y2="14946"/>
                        <a14:foregroundMark x1="22826" y1="14946" x2="26630" y2="14674"/>
                        <a14:foregroundMark x1="29484" y1="11821" x2="29891" y2="15897"/>
                        <a14:foregroundMark x1="20380" y1="15082" x2="16168" y2="19158"/>
                        <a14:foregroundMark x1="16168" y1="19158" x2="16033" y2="19565"/>
                        <a14:foregroundMark x1="19293" y1="16304" x2="26630" y2="12908"/>
                        <a14:foregroundMark x1="26630" y1="12908" x2="27853" y2="12772"/>
                        <a14:foregroundMark x1="27582" y1="11549" x2="30707" y2="13995"/>
                        <a14:foregroundMark x1="30571" y1="11957" x2="28668" y2="11549"/>
                        <a14:foregroundMark x1="28940" y1="11549" x2="30571" y2="13587"/>
                        <a14:foregroundMark x1="37772" y1="16304" x2="45245" y2="13451"/>
                        <a14:foregroundMark x1="45245" y1="13451" x2="53261" y2="12772"/>
                        <a14:foregroundMark x1="54755" y1="11549" x2="47826" y2="12092"/>
                        <a14:foregroundMark x1="47826" y1="12092" x2="36413" y2="15625"/>
                        <a14:foregroundMark x1="57201" y1="11821" x2="59375" y2="12500"/>
                        <a14:foregroundMark x1="65353" y1="14402" x2="73505" y2="19701"/>
                        <a14:foregroundMark x1="82880" y1="24864" x2="86413" y2="28261"/>
                        <a14:foregroundMark x1="83967" y1="27446" x2="85598" y2="26087"/>
                        <a14:foregroundMark x1="84375" y1="25000" x2="87092" y2="25951"/>
                        <a14:foregroundMark x1="86549" y1="25951" x2="84239" y2="28533"/>
                        <a14:foregroundMark x1="86549" y1="25000" x2="87228" y2="28940"/>
                        <a14:foregroundMark x1="87772" y1="25543" x2="87228" y2="29620"/>
                        <a14:foregroundMark x1="88315" y1="27038" x2="85462" y2="302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601086"/>
            <a:ext cx="1884427" cy="18844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432018-1BD6-F984-DD48-557D798A45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212" b="96332" l="4620" r="96332">
                        <a14:foregroundMark x1="28804" y1="8152" x2="27310" y2="13587"/>
                        <a14:foregroundMark x1="27989" y1="11277" x2="38723" y2="25951"/>
                        <a14:foregroundMark x1="38723" y1="25951" x2="40625" y2="26359"/>
                        <a14:foregroundMark x1="38043" y1="22826" x2="43478" y2="28668"/>
                        <a14:foregroundMark x1="43478" y1="28668" x2="52989" y2="32609"/>
                        <a14:foregroundMark x1="54620" y1="30707" x2="51359" y2="45788"/>
                        <a14:foregroundMark x1="53668" y1="32201" x2="55978" y2="18342"/>
                        <a14:foregroundMark x1="50815" y1="13451" x2="77174" y2="22962"/>
                        <a14:foregroundMark x1="69022" y1="24457" x2="56929" y2="28397"/>
                        <a14:foregroundMark x1="56250" y1="15217" x2="46739" y2="15489"/>
                        <a14:foregroundMark x1="46739" y1="15489" x2="38451" y2="22826"/>
                        <a14:foregroundMark x1="43071" y1="21332" x2="44158" y2="19022"/>
                        <a14:foregroundMark x1="51359" y1="18342" x2="32745" y2="11821"/>
                        <a14:foregroundMark x1="48234" y1="11685" x2="41304" y2="11277"/>
                        <a14:foregroundMark x1="32745" y1="11141" x2="62092" y2="12500"/>
                        <a14:foregroundMark x1="73777" y1="16712" x2="69837" y2="18478"/>
                        <a14:foregroundMark x1="62908" y1="21603" x2="64266" y2="28940"/>
                        <a14:foregroundMark x1="64266" y1="28940" x2="64538" y2="28533"/>
                        <a14:foregroundMark x1="62636" y1="22962" x2="68614" y2="24185"/>
                        <a14:foregroundMark x1="55571" y1="17663" x2="63995" y2="20652"/>
                        <a14:foregroundMark x1="43478" y1="16440" x2="62500" y2="19158"/>
                        <a14:foregroundMark x1="61141" y1="18750" x2="67799" y2="24321"/>
                        <a14:foregroundMark x1="67799" y1="24321" x2="71332" y2="24185"/>
                        <a14:foregroundMark x1="44973" y1="16168" x2="63451" y2="21060"/>
                        <a14:foregroundMark x1="53940" y1="18207" x2="50679" y2="16304"/>
                        <a14:foregroundMark x1="51223" y1="16576" x2="57609" y2="20652"/>
                        <a14:foregroundMark x1="57609" y1="20652" x2="58424" y2="19565"/>
                        <a14:foregroundMark x1="55163" y1="15217" x2="62772" y2="16712"/>
                        <a14:foregroundMark x1="60462" y1="15761" x2="60598" y2="18207"/>
                        <a14:foregroundMark x1="57880" y1="16712" x2="58696" y2="18886"/>
                        <a14:foregroundMark x1="57745" y1="18207" x2="59103" y2="26630"/>
                        <a14:foregroundMark x1="59103" y1="26630" x2="55571" y2="36685"/>
                        <a14:foregroundMark x1="49321" y1="56250" x2="52989" y2="57201"/>
                        <a14:foregroundMark x1="54348" y1="53533" x2="52446" y2="61413"/>
                        <a14:foregroundMark x1="38587" y1="61277" x2="50408" y2="62636"/>
                        <a14:foregroundMark x1="50543" y1="62636" x2="50136" y2="70788"/>
                        <a14:foregroundMark x1="50136" y1="70788" x2="51766" y2="69022"/>
                        <a14:foregroundMark x1="45788" y1="63723" x2="57473" y2="69293"/>
                        <a14:foregroundMark x1="57473" y1="69293" x2="62908" y2="64946"/>
                        <a14:foregroundMark x1="60326" y1="63723" x2="64266" y2="65489"/>
                        <a14:foregroundMark x1="63451" y1="63043" x2="64266" y2="72011"/>
                        <a14:foregroundMark x1="64266" y1="72011" x2="67663" y2="66304"/>
                        <a14:foregroundMark x1="66168" y1="63995" x2="68342" y2="71196"/>
                        <a14:foregroundMark x1="68342" y1="71196" x2="68207" y2="70245"/>
                        <a14:foregroundMark x1="59783" y1="63995" x2="64946" y2="72418"/>
                        <a14:foregroundMark x1="64946" y1="72418" x2="68342" y2="70652"/>
                        <a14:foregroundMark x1="64538" y1="71196" x2="54348" y2="78804"/>
                        <a14:foregroundMark x1="54348" y1="78804" x2="50679" y2="76223"/>
                        <a14:foregroundMark x1="44701" y1="66304" x2="42527" y2="68750"/>
                        <a14:foregroundMark x1="41168" y1="63315" x2="44973" y2="75408"/>
                        <a14:foregroundMark x1="43750" y1="72962" x2="40082" y2="75951"/>
                        <a14:foregroundMark x1="27310" y1="79212" x2="26630" y2="81386"/>
                        <a14:foregroundMark x1="22690" y1="80163" x2="24864" y2="82609"/>
                        <a14:foregroundMark x1="20245" y1="79212" x2="24457" y2="85462"/>
                        <a14:foregroundMark x1="19837" y1="82065" x2="33560" y2="91576"/>
                        <a14:foregroundMark x1="33560" y1="91576" x2="40625" y2="93207"/>
                        <a14:foregroundMark x1="46060" y1="91984" x2="50679" y2="91984"/>
                        <a14:foregroundMark x1="50679" y1="91984" x2="67935" y2="88995"/>
                        <a14:foregroundMark x1="69973" y1="88043" x2="74864" y2="83152"/>
                        <a14:foregroundMark x1="76087" y1="81386" x2="78261" y2="69022"/>
                        <a14:foregroundMark x1="78804" y1="62772" x2="89130" y2="56522"/>
                        <a14:foregroundMark x1="86957" y1="53533" x2="45924" y2="73641"/>
                        <a14:foregroundMark x1="50408" y1="67935" x2="59103" y2="60870"/>
                        <a14:foregroundMark x1="62500" y1="59239" x2="63995" y2="66168"/>
                        <a14:foregroundMark x1="57065" y1="67120" x2="60462" y2="60598"/>
                        <a14:foregroundMark x1="61685" y1="61957" x2="63723" y2="66984"/>
                        <a14:foregroundMark x1="76495" y1="16033" x2="90897" y2="36141"/>
                        <a14:foregroundMark x1="88859" y1="42391" x2="88043" y2="36549"/>
                        <a14:foregroundMark x1="88179" y1="36685" x2="95443" y2="46656"/>
                        <a14:foregroundMark x1="95140" y1="46669" x2="92120" y2="43750"/>
                        <a14:foregroundMark x1="13043" y1="28804" x2="9783" y2="38315"/>
                        <a14:foregroundMark x1="10462" y1="34918" x2="8424" y2="41576"/>
                        <a14:foregroundMark x1="8967" y1="41984" x2="6386" y2="55707"/>
                        <a14:foregroundMark x1="6386" y1="55707" x2="6386" y2="55707"/>
                        <a14:foregroundMark x1="6386" y1="55571" x2="7880" y2="59239"/>
                        <a14:foregroundMark x1="8288" y1="60598" x2="12092" y2="69158"/>
                        <a14:foregroundMark x1="19293" y1="27310" x2="20516" y2="26359"/>
                        <a14:foregroundMark x1="16440" y1="35190" x2="14266" y2="34783"/>
                        <a14:foregroundMark x1="12364" y1="33696" x2="9511" y2="37228"/>
                        <a14:foregroundMark x1="9239" y1="35598" x2="11141" y2="37092"/>
                        <a14:foregroundMark x1="11141" y1="36957" x2="13315" y2="37500"/>
                        <a14:foregroundMark x1="10054" y1="35054" x2="15353" y2="38451"/>
                        <a14:foregroundMark x1="14266" y1="37092" x2="12228" y2="36549"/>
                        <a14:foregroundMark x1="86005" y1="83967" x2="88179" y2="84239"/>
                        <a14:foregroundMark x1="48098" y1="75543" x2="50815" y2="78668"/>
                        <a14:foregroundMark x1="38451" y1="72554" x2="35734" y2="76223"/>
                        <a14:foregroundMark x1="9647" y1="87500" x2="11005" y2="87772"/>
                        <a14:foregroundMark x1="12908" y1="88315" x2="13451" y2="88315"/>
                        <a14:foregroundMark x1="19293" y1="92391" x2="21060" y2="91984"/>
                        <a14:foregroundMark x1="5027" y1="68342" x2="5978" y2="66576"/>
                        <a14:foregroundMark x1="81733" y1="84828" x2="80271" y2="86844"/>
                        <a14:foregroundMark x1="55820" y1="5271" x2="63430" y2="8574"/>
                        <a14:foregroundMark x1="72928" y1="11069" x2="73370" y2="11277"/>
                        <a14:foregroundMark x1="22011" y1="8424" x2="19565" y2="11957"/>
                        <a14:foregroundMark x1="18886" y1="14946" x2="17799" y2="19429"/>
                        <a14:foregroundMark x1="18118" y1="16823" x2="9239" y2="29620"/>
                        <a14:foregroundMark x1="18478" y1="16304" x2="18571" y2="16170"/>
                        <a14:foregroundMark x1="12561" y1="12627" x2="14402" y2="15082"/>
                        <a14:foregroundMark x1="12072" y1="11865" x2="11141" y2="14402"/>
                        <a14:foregroundMark x1="12908" y1="8832" x2="12908" y2="8832"/>
                        <a14:foregroundMark x1="10462" y1="12772" x2="15217" y2="14538"/>
                        <a14:foregroundMark x1="11957" y1="21196" x2="12908" y2="21196"/>
                        <a14:foregroundMark x1="87543" y1="17342" x2="87364" y2="17120"/>
                        <a14:foregroundMark x1="94109" y1="60557" x2="94909" y2="55666"/>
                        <a14:foregroundMark x1="95444" y1="46656" x2="92862" y2="31593"/>
                        <a14:foregroundMark x1="94973" y1="44022" x2="96322" y2="46616"/>
                        <a14:foregroundMark x1="93886" y1="53533" x2="93342" y2="58560"/>
                        <a14:foregroundMark x1="85190" y1="72826" x2="79212" y2="79076"/>
                        <a14:foregroundMark x1="73913" y1="91440" x2="71451" y2="92214"/>
                        <a14:foregroundMark x1="24728" y1="91440" x2="27174" y2="92527"/>
                        <a14:foregroundMark x1="31488" y1="93455" x2="32473" y2="93614"/>
                        <a14:foregroundMark x1="30682" y1="94293" x2="31522" y2="94293"/>
                        <a14:foregroundMark x1="41525" y1="95783" x2="43342" y2="95245"/>
                        <a14:foregroundMark x1="12772" y1="8967" x2="12772" y2="8967"/>
                        <a14:foregroundMark x1="12364" y1="7880" x2="12364" y2="7880"/>
                        <a14:backgroundMark x1="27717" y1="93614" x2="30027" y2="94973"/>
                        <a14:backgroundMark x1="33696" y1="96603" x2="37500" y2="98098"/>
                        <a14:backgroundMark x1="40625" y1="96875" x2="37500" y2="95652"/>
                        <a14:backgroundMark x1="38859" y1="96603" x2="40761" y2="96875"/>
                        <a14:backgroundMark x1="72283" y1="92935" x2="72147" y2="93478"/>
                        <a14:backgroundMark x1="72147" y1="93342" x2="69429" y2="93207"/>
                        <a14:backgroundMark x1="77853" y1="91033" x2="77853" y2="91033"/>
                        <a14:backgroundMark x1="78804" y1="87364" x2="78804" y2="87364"/>
                        <a14:backgroundMark x1="77717" y1="89674" x2="77717" y2="89674"/>
                        <a14:backgroundMark x1="78397" y1="89946" x2="79755" y2="91848"/>
                        <a14:backgroundMark x1="78533" y1="89130" x2="78533" y2="91033"/>
                        <a14:backgroundMark x1="79076" y1="87228" x2="80163" y2="90489"/>
                        <a14:backgroundMark x1="81929" y1="84375" x2="83288" y2="83152"/>
                        <a14:backgroundMark x1="84783" y1="81658" x2="85326" y2="80842"/>
                        <a14:backgroundMark x1="85326" y1="80571" x2="83016" y2="81793"/>
                        <a14:backgroundMark x1="90625" y1="72554" x2="86685" y2="78533"/>
                        <a14:backgroundMark x1="85734" y1="79891" x2="87228" y2="78261"/>
                        <a14:backgroundMark x1="86685" y1="78804" x2="84647" y2="80978"/>
                        <a14:backgroundMark x1="92799" y1="65625" x2="93478" y2="65489"/>
                        <a14:backgroundMark x1="94565" y1="64266" x2="93614" y2="63451"/>
                        <a14:backgroundMark x1="97011" y1="49728" x2="97283" y2="50815"/>
                        <a14:backgroundMark x1="96603" y1="46603" x2="97011" y2="55571"/>
                        <a14:backgroundMark x1="87908" y1="20924" x2="90761" y2="23913"/>
                        <a14:backgroundMark x1="91848" y1="27310" x2="94158" y2="30842"/>
                        <a14:backgroundMark x1="94973" y1="33424" x2="93614" y2="31386"/>
                        <a14:backgroundMark x1="89402" y1="22554" x2="93207" y2="27310"/>
                        <a14:backgroundMark x1="88587" y1="19429" x2="89402" y2="17255"/>
                        <a14:backgroundMark x1="88179" y1="19973" x2="88723" y2="19022"/>
                        <a14:backgroundMark x1="88723" y1="19293" x2="88995" y2="19293"/>
                        <a14:backgroundMark x1="87908" y1="19701" x2="89946" y2="18342"/>
                        <a14:backgroundMark x1="88179" y1="18207" x2="88043" y2="19701"/>
                        <a14:backgroundMark x1="88995" y1="17527" x2="88587" y2="18071"/>
                        <a14:backgroundMark x1="88587" y1="16984" x2="89266" y2="18886"/>
                        <a14:backgroundMark x1="88723" y1="18342" x2="88723" y2="18342"/>
                        <a14:backgroundMark x1="64946" y1="6793" x2="70788" y2="9239"/>
                        <a14:backgroundMark x1="70652" y1="9103" x2="73370" y2="10598"/>
                        <a14:backgroundMark x1="37772" y1="5571" x2="34918" y2="6929"/>
                        <a14:backgroundMark x1="10870" y1="11141" x2="12364" y2="9511"/>
                        <a14:backgroundMark x1="12772" y1="10190" x2="11005" y2="10190"/>
                        <a14:backgroundMark x1="18342" y1="16848" x2="18614" y2="15353"/>
                        <a14:backgroundMark x1="33288" y1="8424" x2="34511" y2="6250"/>
                        <a14:backgroundMark x1="33696" y1="7065" x2="33967" y2="8152"/>
                        <a14:backgroundMark x1="41440" y1="5435" x2="42935" y2="5027"/>
                        <a14:backgroundMark x1="43750" y1="4620" x2="50951" y2="4891"/>
                        <a14:backgroundMark x1="51359" y1="4891" x2="55978" y2="5027"/>
                        <a14:backgroundMark x1="49049" y1="4891" x2="51359" y2="5299"/>
                        <a14:backgroundMark x1="39266" y1="4076" x2="41984" y2="4620"/>
                        <a14:backgroundMark x1="63451" y1="6929" x2="64266" y2="5842"/>
                        <a14:backgroundMark x1="64402" y1="5435" x2="65353" y2="6250"/>
                        <a14:backgroundMark x1="36957" y1="6250" x2="40082" y2="4620"/>
                        <a14:backgroundMark x1="42120" y1="4755" x2="43614" y2="4348"/>
                        <a14:backgroundMark x1="43342" y1="4620" x2="43478" y2="4755"/>
                        <a14:backgroundMark x1="91576" y1="70109" x2="93478" y2="66033"/>
                        <a14:backgroundMark x1="92391" y1="66984" x2="91440" y2="72554"/>
                        <a14:backgroundMark x1="92799" y1="69158" x2="95516" y2="63315"/>
                        <a14:backgroundMark x1="94158" y1="63179" x2="90761" y2="69429"/>
                        <a14:backgroundMark x1="95516" y1="61549" x2="93207" y2="64266"/>
                        <a14:backgroundMark x1="92527" y1="68071" x2="92935" y2="73777"/>
                        <a14:backgroundMark x1="91440" y1="72690" x2="91440" y2="729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21147" y="2745487"/>
            <a:ext cx="1575053" cy="1575053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6E912E-BCAD-AD94-BE0C-D9E948A435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658" b="93207" l="8560" r="93071">
                        <a14:foregroundMark x1="22826" y1="40761" x2="25543" y2="59783"/>
                        <a14:foregroundMark x1="29076" y1="42391" x2="50272" y2="81114"/>
                        <a14:foregroundMark x1="41848" y1="52174" x2="41576" y2="62772"/>
                        <a14:foregroundMark x1="35598" y1="61005" x2="28397" y2="69293"/>
                        <a14:foregroundMark x1="21739" y1="60190" x2="19837" y2="72554"/>
                        <a14:foregroundMark x1="12500" y1="60598" x2="13587" y2="64130"/>
                        <a14:foregroundMark x1="11141" y1="61141" x2="11957" y2="63859"/>
                        <a14:foregroundMark x1="9647" y1="61685" x2="13043" y2="65489"/>
                        <a14:foregroundMark x1="11141" y1="62908" x2="17120" y2="61821"/>
                        <a14:foregroundMark x1="17391" y1="55571" x2="25543" y2="68207"/>
                        <a14:foregroundMark x1="25543" y1="68207" x2="26766" y2="68207"/>
                        <a14:foregroundMark x1="17120" y1="43614" x2="23098" y2="53940"/>
                        <a14:foregroundMark x1="23098" y1="53940" x2="29212" y2="56793"/>
                        <a14:foregroundMark x1="27174" y1="48505" x2="33424" y2="58832"/>
                        <a14:foregroundMark x1="33424" y1="58832" x2="38315" y2="62092"/>
                        <a14:foregroundMark x1="37908" y1="61141" x2="34918" y2="76087"/>
                        <a14:foregroundMark x1="34918" y1="76087" x2="31250" y2="75951"/>
                        <a14:foregroundMark x1="27989" y1="73777" x2="26087" y2="80299"/>
                        <a14:foregroundMark x1="23505" y1="78261" x2="30571" y2="79484"/>
                        <a14:foregroundMark x1="36005" y1="77582" x2="39946" y2="78668"/>
                        <a14:foregroundMark x1="19293" y1="72554" x2="22962" y2="78261"/>
                        <a14:foregroundMark x1="22962" y1="78261" x2="27989" y2="80435"/>
                        <a14:foregroundMark x1="34375" y1="71603" x2="63587" y2="83424"/>
                        <a14:foregroundMark x1="64674" y1="78940" x2="69565" y2="87636"/>
                        <a14:foregroundMark x1="65217" y1="76902" x2="67120" y2="81386"/>
                        <a14:foregroundMark x1="66576" y1="75815" x2="64402" y2="74457"/>
                        <a14:foregroundMark x1="60870" y1="71467" x2="64130" y2="77174"/>
                        <a14:foregroundMark x1="64130" y1="77174" x2="65897" y2="76223"/>
                        <a14:foregroundMark x1="63995" y1="72554" x2="60054" y2="58152"/>
                        <a14:foregroundMark x1="58152" y1="44293" x2="63587" y2="31929"/>
                        <a14:foregroundMark x1="63723" y1="31929" x2="70380" y2="33424"/>
                        <a14:foregroundMark x1="70380" y1="33424" x2="69837" y2="65353"/>
                        <a14:foregroundMark x1="69837" y1="65353" x2="31250" y2="40897"/>
                        <a14:foregroundMark x1="31250" y1="40897" x2="50543" y2="55435"/>
                        <a14:foregroundMark x1="50543" y1="55435" x2="50679" y2="63043"/>
                        <a14:foregroundMark x1="63043" y1="42391" x2="75815" y2="51766"/>
                        <a14:foregroundMark x1="74728" y1="53533" x2="65082" y2="62908"/>
                        <a14:foregroundMark x1="65082" y1="62908" x2="55571" y2="48234"/>
                        <a14:foregroundMark x1="55571" y1="48234" x2="47826" y2="56386"/>
                        <a14:foregroundMark x1="47826" y1="56386" x2="41440" y2="49049"/>
                        <a14:foregroundMark x1="41440" y1="49049" x2="53804" y2="38859"/>
                        <a14:foregroundMark x1="53804" y1="38859" x2="58967" y2="55842"/>
                        <a14:foregroundMark x1="58967" y1="55842" x2="54620" y2="67391"/>
                        <a14:foregroundMark x1="54620" y1="67391" x2="36549" y2="66712"/>
                        <a14:foregroundMark x1="36549" y1="66712" x2="27717" y2="71332"/>
                        <a14:foregroundMark x1="27717" y1="71332" x2="40082" y2="75272"/>
                        <a14:foregroundMark x1="61821" y1="19973" x2="69973" y2="22418"/>
                        <a14:foregroundMark x1="69973" y1="22418" x2="82201" y2="32201"/>
                        <a14:foregroundMark x1="82201" y1="32201" x2="87228" y2="48913"/>
                        <a14:foregroundMark x1="87228" y1="48913" x2="86962" y2="64256"/>
                        <a14:foregroundMark x1="81198" y1="72995" x2="75543" y2="71332"/>
                        <a14:foregroundMark x1="67391" y1="34103" x2="77989" y2="74185"/>
                        <a14:foregroundMark x1="79076" y1="75543" x2="72147" y2="84918"/>
                        <a14:foregroundMark x1="74864" y1="75136" x2="74592" y2="82880"/>
                        <a14:foregroundMark x1="60190" y1="73234" x2="61957" y2="79891"/>
                        <a14:foregroundMark x1="61821" y1="76223" x2="62772" y2="77310"/>
                        <a14:foregroundMark x1="59647" y1="42527" x2="43614" y2="41712"/>
                        <a14:foregroundMark x1="40897" y1="40082" x2="33288" y2="44429"/>
                        <a14:foregroundMark x1="33288" y1="44429" x2="26223" y2="43207"/>
                        <a14:foregroundMark x1="24049" y1="42255" x2="34511" y2="45788"/>
                        <a14:foregroundMark x1="29755" y1="40897" x2="35190" y2="47554"/>
                        <a14:foregroundMark x1="34647" y1="46875" x2="41576" y2="53397"/>
                        <a14:foregroundMark x1="38587" y1="48641" x2="39946" y2="50000"/>
                        <a14:foregroundMark x1="37908" y1="50136" x2="49321" y2="52582"/>
                        <a14:foregroundMark x1="49321" y1="52582" x2="65082" y2="46739"/>
                        <a14:foregroundMark x1="62364" y1="44565" x2="63723" y2="48234"/>
                        <a14:foregroundMark x1="63451" y1="49592" x2="69837" y2="60462"/>
                        <a14:foregroundMark x1="69837" y1="60462" x2="68478" y2="59375"/>
                        <a14:foregroundMark x1="63587" y1="52717" x2="64538" y2="55842"/>
                        <a14:foregroundMark x1="58967" y1="51495" x2="60326" y2="54484"/>
                        <a14:foregroundMark x1="60598" y1="55027" x2="58967" y2="47962"/>
                        <a14:foregroundMark x1="42527" y1="19565" x2="49864" y2="21603"/>
                        <a14:foregroundMark x1="52174" y1="20380" x2="52310" y2="15761"/>
                        <a14:foregroundMark x1="52717" y1="14266" x2="59647" y2="19429"/>
                        <a14:foregroundMark x1="63451" y1="21060" x2="71603" y2="20245"/>
                        <a14:foregroundMark x1="68614" y1="16848" x2="80027" y2="27853"/>
                        <a14:foregroundMark x1="73641" y1="23098" x2="63723" y2="17255"/>
                        <a14:foregroundMark x1="65016" y1="13557" x2="57065" y2="9239"/>
                        <a14:foregroundMark x1="66989" y1="14629" x2="66740" y2="14494"/>
                        <a14:foregroundMark x1="57065" y1="9239" x2="40082" y2="9647"/>
                        <a14:foregroundMark x1="40082" y1="9647" x2="34375" y2="12636"/>
                        <a14:foregroundMark x1="34375" y1="12636" x2="12565" y2="49584"/>
                        <a14:foregroundMark x1="22656" y1="24317" x2="27174" y2="25272"/>
                        <a14:foregroundMark x1="23930" y1="22958" x2="24457" y2="23913"/>
                        <a14:foregroundMark x1="25433" y1="20074" x2="25815" y2="20380"/>
                        <a14:foregroundMark x1="26960" y1="14065" x2="27989" y2="13859"/>
                        <a14:foregroundMark x1="30435" y1="16848" x2="33832" y2="14810"/>
                        <a14:foregroundMark x1="31929" y1="14946" x2="33288" y2="16712"/>
                        <a14:foregroundMark x1="32880" y1="16984" x2="28668" y2="26902"/>
                        <a14:foregroundMark x1="28668" y1="26902" x2="29620" y2="24457"/>
                        <a14:foregroundMark x1="30163" y1="21875" x2="28261" y2="33016"/>
                        <a14:foregroundMark x1="28261" y1="33016" x2="28940" y2="33560"/>
                        <a14:foregroundMark x1="27174" y1="29620" x2="27853" y2="30435"/>
                        <a14:foregroundMark x1="26223" y1="30299" x2="29212" y2="37092"/>
                        <a14:foregroundMark x1="29212" y1="37092" x2="29484" y2="37092"/>
                        <a14:foregroundMark x1="27446" y1="35734" x2="29348" y2="38315"/>
                        <a14:foregroundMark x1="27853" y1="36277" x2="33424" y2="41712"/>
                        <a14:foregroundMark x1="33424" y1="41712" x2="35326" y2="42120"/>
                        <a14:foregroundMark x1="37772" y1="43342" x2="55299" y2="54755"/>
                        <a14:foregroundMark x1="55299" y1="54755" x2="54484" y2="51359"/>
                        <a14:foregroundMark x1="52038" y1="49185" x2="52989" y2="49049"/>
                        <a14:foregroundMark x1="48913" y1="47690" x2="52174" y2="48641"/>
                        <a14:foregroundMark x1="45652" y1="45652" x2="52310" y2="48777"/>
                        <a14:foregroundMark x1="52310" y1="48777" x2="53533" y2="46196"/>
                        <a14:foregroundMark x1="52582" y1="45788" x2="54484" y2="51630"/>
                        <a14:foregroundMark x1="54484" y1="51630" x2="55163" y2="51766"/>
                        <a14:foregroundMark x1="69837" y1="84375" x2="72418" y2="86413"/>
                        <a14:foregroundMark x1="73098" y1="87228" x2="67799" y2="92391"/>
                        <a14:foregroundMark x1="67799" y1="92391" x2="66168" y2="91712"/>
                        <a14:foregroundMark x1="64946" y1="91712" x2="64810" y2="93342"/>
                        <a14:foregroundMark x1="64674" y1="93342" x2="69293" y2="93071"/>
                        <a14:foregroundMark x1="66848" y1="85054" x2="69022" y2="87092"/>
                        <a14:foregroundMark x1="63315" y1="83967" x2="69022" y2="84103"/>
                        <a14:foregroundMark x1="64266" y1="72962" x2="66304" y2="66576"/>
                        <a14:foregroundMark x1="67935" y1="64946" x2="74592" y2="72690"/>
                        <a14:foregroundMark x1="74592" y1="72690" x2="75815" y2="75815"/>
                        <a14:foregroundMark x1="75272" y1="76902" x2="78397" y2="80299"/>
                        <a14:foregroundMark x1="75543" y1="77174" x2="78940" y2="80027"/>
                        <a14:foregroundMark x1="65217" y1="65897" x2="42255" y2="68207"/>
                        <a14:foregroundMark x1="42255" y1="68207" x2="30299" y2="65625"/>
                        <a14:foregroundMark x1="11883" y1="69235" x2="11957" y2="69429"/>
                        <a14:foregroundMark x1="9511" y1="63043" x2="11388" y2="67943"/>
                        <a14:foregroundMark x1="11957" y1="69429" x2="13995" y2="71467"/>
                        <a14:foregroundMark x1="13587" y1="71875" x2="15625" y2="74185"/>
                        <a14:foregroundMark x1="13043" y1="70788" x2="14266" y2="73234"/>
                        <a14:foregroundMark x1="10127" y1="66398" x2="9783" y2="64674"/>
                        <a14:foregroundMark x1="10190" y1="66712" x2="10140" y2="66463"/>
                        <a14:foregroundMark x1="9647" y1="63995" x2="9559" y2="57772"/>
                        <a14:foregroundMark x1="11549" y1="42799" x2="11288" y2="45331"/>
                        <a14:foregroundMark x1="8619" y1="57663" x2="8560" y2="58016"/>
                        <a14:foregroundMark x1="9556" y1="57772" x2="9239" y2="60190"/>
                        <a14:foregroundMark x1="19701" y1="31522" x2="16132" y2="31619"/>
                        <a14:foregroundMark x1="16565" y1="30814" x2="14810" y2="37908"/>
                        <a14:foregroundMark x1="14810" y1="37908" x2="16168" y2="36957"/>
                        <a14:foregroundMark x1="41984" y1="12500" x2="48098" y2="9511"/>
                        <a14:foregroundMark x1="48098" y1="9511" x2="54348" y2="9783"/>
                        <a14:foregroundMark x1="45109" y1="7337" x2="52310" y2="7473"/>
                        <a14:foregroundMark x1="47147" y1="7609" x2="56114" y2="10870"/>
                        <a14:foregroundMark x1="47283" y1="9647" x2="30163" y2="18207"/>
                        <a14:foregroundMark x1="30163" y1="18207" x2="32065" y2="17935"/>
                        <a14:foregroundMark x1="34103" y1="15082" x2="25815" y2="21196"/>
                        <a14:foregroundMark x1="25815" y1="21196" x2="28533" y2="24185"/>
                        <a14:foregroundMark x1="31114" y1="17663" x2="29076" y2="20109"/>
                        <a14:foregroundMark x1="33016" y1="17391" x2="27582" y2="23098"/>
                        <a14:foregroundMark x1="27582" y1="23098" x2="29212" y2="21332"/>
                        <a14:foregroundMark x1="70667" y1="17600" x2="74053" y2="19453"/>
                        <a14:foregroundMark x1="88931" y1="44757" x2="88859" y2="45380"/>
                        <a14:foregroundMark x1="88859" y1="45380" x2="88926" y2="45669"/>
                        <a14:foregroundMark x1="81001" y1="76220" x2="77717" y2="80027"/>
                        <a14:foregroundMark x1="76223" y1="34239" x2="83560" y2="42120"/>
                        <a14:foregroundMark x1="83967" y1="40897" x2="88338" y2="47924"/>
                        <a14:foregroundMark x1="87450" y1="42041" x2="89071" y2="45676"/>
                        <a14:foregroundMark x1="87364" y1="41848" x2="87223" y2="41532"/>
                        <a14:foregroundMark x1="88075" y1="41484" x2="89632" y2="45702"/>
                        <a14:foregroundMark x1="88587" y1="45653" x2="88587" y2="44108"/>
                        <a14:foregroundMark x1="74884" y1="17298" x2="75683" y2="17786"/>
                        <a14:foregroundMark x1="66598" y1="12354" x2="63451" y2="10734"/>
                        <a14:foregroundMark x1="62772" y1="10734" x2="66304" y2="12092"/>
                        <a14:foregroundMark x1="60870" y1="9375" x2="59239" y2="8288"/>
                        <a14:foregroundMark x1="57609" y1="7337" x2="51766" y2="7201"/>
                        <a14:foregroundMark x1="58832" y1="9511" x2="58832" y2="9511"/>
                        <a14:foregroundMark x1="44837" y1="6658" x2="37500" y2="9647"/>
                        <a14:foregroundMark x1="45245" y1="9103" x2="39538" y2="10734"/>
                        <a14:foregroundMark x1="49185" y1="9511" x2="37364" y2="16304"/>
                        <a14:foregroundMark x1="32473" y1="25543" x2="37092" y2="27582"/>
                        <a14:foregroundMark x1="39266" y1="34647" x2="24728" y2="68886"/>
                        <a14:foregroundMark x1="14118" y1="67449" x2="15761" y2="70109"/>
                        <a14:foregroundMark x1="12908" y1="65489" x2="13986" y2="67235"/>
                        <a14:foregroundMark x1="18750" y1="71875" x2="23913" y2="77853"/>
                        <a14:foregroundMark x1="30571" y1="17391" x2="28125" y2="20924"/>
                        <a14:foregroundMark x1="29212" y1="15761" x2="29076" y2="18071"/>
                        <a14:foregroundMark x1="31658" y1="15625" x2="29891" y2="19565"/>
                        <a14:foregroundMark x1="28261" y1="13859" x2="32201" y2="14130"/>
                        <a14:foregroundMark x1="33560" y1="13315" x2="30978" y2="13859"/>
                        <a14:backgroundMark x1="87908" y1="31658" x2="93614" y2="41304"/>
                        <a14:backgroundMark x1="84511" y1="26766" x2="87364" y2="29891"/>
                        <a14:backgroundMark x1="79348" y1="19429" x2="85734" y2="27717"/>
                        <a14:backgroundMark x1="75272" y1="18207" x2="85734" y2="24592"/>
                        <a14:backgroundMark x1="71332" y1="14946" x2="74457" y2="17663"/>
                        <a14:backgroundMark x1="68207" y1="13451" x2="72147" y2="16168"/>
                        <a14:backgroundMark x1="67255" y1="13315" x2="66712" y2="12636"/>
                        <a14:backgroundMark x1="67663" y1="12364" x2="67935" y2="13179"/>
                        <a14:backgroundMark x1="66848" y1="12092" x2="68207" y2="13179"/>
                        <a14:backgroundMark x1="82745" y1="18750" x2="91033" y2="33424"/>
                        <a14:backgroundMark x1="91033" y1="33424" x2="91033" y2="33424"/>
                        <a14:backgroundMark x1="87500" y1="30842" x2="91304" y2="34918"/>
                        <a14:backgroundMark x1="92527" y1="37364" x2="97147" y2="47147"/>
                        <a14:backgroundMark x1="93478" y1="40353" x2="92935" y2="53397"/>
                        <a14:backgroundMark x1="91033" y1="48098" x2="92255" y2="68614"/>
                        <a14:backgroundMark x1="92255" y1="68614" x2="84783" y2="80163"/>
                        <a14:backgroundMark x1="84783" y1="80163" x2="83560" y2="80707"/>
                        <a14:backgroundMark x1="84103" y1="77989" x2="88587" y2="69565"/>
                        <a14:backgroundMark x1="88587" y1="69565" x2="88587" y2="69022"/>
                        <a14:backgroundMark x1="88451" y1="64946" x2="82473" y2="76902"/>
                        <a14:backgroundMark x1="90082" y1="40761" x2="92527" y2="45380"/>
                        <a14:backgroundMark x1="89266" y1="39130" x2="89674" y2="41168"/>
                        <a14:backgroundMark x1="89538" y1="39130" x2="89538" y2="40353"/>
                        <a14:backgroundMark x1="88859" y1="38859" x2="89538" y2="40217"/>
                        <a14:backgroundMark x1="89402" y1="39538" x2="89402" y2="39538"/>
                        <a14:backgroundMark x1="91440" y1="45788" x2="91304" y2="48641"/>
                        <a14:backgroundMark x1="91168" y1="47011" x2="91304" y2="48913"/>
                        <a14:backgroundMark x1="16168" y1="23234" x2="4348" y2="34103"/>
                        <a14:backgroundMark x1="22962" y1="22690" x2="22690" y2="21875"/>
                        <a14:backgroundMark x1="22283" y1="20516" x2="14130" y2="29212"/>
                        <a14:backgroundMark x1="22418" y1="17935" x2="8967" y2="31114"/>
                        <a14:backgroundMark x1="24592" y1="16984" x2="19158" y2="21875"/>
                        <a14:backgroundMark x1="27038" y1="14130" x2="19158" y2="21196"/>
                        <a14:backgroundMark x1="20516" y1="21196" x2="9375" y2="30435"/>
                        <a14:backgroundMark x1="16848" y1="24728" x2="10190" y2="36005"/>
                        <a14:backgroundMark x1="9103" y1="49457" x2="8152" y2="57609"/>
                        <a14:backgroundMark x1="8832" y1="50408" x2="8560" y2="46875"/>
                        <a14:backgroundMark x1="9511" y1="47283" x2="9783" y2="51223"/>
                        <a14:backgroundMark x1="9511" y1="46739" x2="9647" y2="49321"/>
                        <a14:backgroundMark x1="10598" y1="46603" x2="8016" y2="47826"/>
                        <a14:backgroundMark x1="9239" y1="46060" x2="8152" y2="46467"/>
                        <a14:backgroundMark x1="10190" y1="46196" x2="9918" y2="46875"/>
                        <a14:backgroundMark x1="11141" y1="45245" x2="9511" y2="47690"/>
                        <a14:backgroundMark x1="13179" y1="75679" x2="11005" y2="68886"/>
                        <a14:backgroundMark x1="11005" y1="68886" x2="11549" y2="68207"/>
                        <a14:backgroundMark x1="10870" y1="68614" x2="11821" y2="692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02347" y="2689860"/>
            <a:ext cx="1615440" cy="161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964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9Slide.vn</Template>
  <TotalTime>2545</TotalTime>
  <Words>784</Words>
  <Application>Microsoft Office PowerPoint</Application>
  <PresentationFormat>Widescreen</PresentationFormat>
  <Paragraphs>262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#9Slide03 Ample</vt:lpstr>
      <vt:lpstr>#9Slide03 Kaleko 105 Round Bold</vt:lpstr>
      <vt:lpstr>#9Slide03 SVNServetica Medium</vt:lpstr>
      <vt:lpstr>Arial</vt:lpstr>
      <vt:lpstr>Calibri</vt:lpstr>
      <vt:lpstr>Calibri Light</vt:lpstr>
      <vt:lpstr>Office Theme</vt:lpstr>
      <vt:lpstr>2_Office Theme</vt:lpstr>
      <vt:lpstr>3_Office Theme</vt:lpstr>
      <vt:lpstr>4_Office Theme</vt:lpstr>
      <vt:lpstr>5_Office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9Slide.vn</Manager>
  <Company>9Slide.vn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9Slide.vn</dc:title>
  <dc:subject>9Slide.vn</dc:subject>
  <dc:creator>Admin</dc:creator>
  <dc:description>9Slide.vn</dc:description>
  <cp:lastModifiedBy>9Slide</cp:lastModifiedBy>
  <cp:revision>108</cp:revision>
  <dcterms:created xsi:type="dcterms:W3CDTF">2024-05-19T03:33:48Z</dcterms:created>
  <dcterms:modified xsi:type="dcterms:W3CDTF">2024-06-19T08:25:57Z</dcterms:modified>
  <cp:category>9Slide.vn</cp:category>
</cp:coreProperties>
</file>